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431" r:id="rId3"/>
    <p:sldId id="474" r:id="rId4"/>
    <p:sldId id="433" r:id="rId5"/>
    <p:sldId id="439" r:id="rId6"/>
    <p:sldId id="440" r:id="rId7"/>
    <p:sldId id="441" r:id="rId8"/>
    <p:sldId id="442" r:id="rId9"/>
    <p:sldId id="444" r:id="rId10"/>
    <p:sldId id="445" r:id="rId11"/>
    <p:sldId id="446" r:id="rId12"/>
    <p:sldId id="447" r:id="rId13"/>
    <p:sldId id="448" r:id="rId14"/>
    <p:sldId id="470" r:id="rId15"/>
    <p:sldId id="471" r:id="rId16"/>
    <p:sldId id="469" r:id="rId17"/>
    <p:sldId id="461" r:id="rId18"/>
    <p:sldId id="467" r:id="rId19"/>
    <p:sldId id="437" r:id="rId20"/>
    <p:sldId id="451" r:id="rId21"/>
    <p:sldId id="454" r:id="rId22"/>
    <p:sldId id="455" r:id="rId23"/>
    <p:sldId id="266" r:id="rId24"/>
    <p:sldId id="452" r:id="rId25"/>
    <p:sldId id="453" r:id="rId26"/>
    <p:sldId id="472" r:id="rId27"/>
    <p:sldId id="267" r:id="rId28"/>
    <p:sldId id="272" r:id="rId29"/>
    <p:sldId id="259" r:id="rId30"/>
    <p:sldId id="268" r:id="rId31"/>
    <p:sldId id="269" r:id="rId32"/>
    <p:sldId id="473" r:id="rId33"/>
    <p:sldId id="271" r:id="rId34"/>
    <p:sldId id="481" r:id="rId35"/>
    <p:sldId id="457" r:id="rId36"/>
    <p:sldId id="477" r:id="rId37"/>
    <p:sldId id="468" r:id="rId38"/>
    <p:sldId id="464" r:id="rId39"/>
    <p:sldId id="480" r:id="rId40"/>
    <p:sldId id="475" r:id="rId41"/>
    <p:sldId id="479" r:id="rId42"/>
    <p:sldId id="456" r:id="rId43"/>
    <p:sldId id="462" r:id="rId44"/>
    <p:sldId id="432" r:id="rId45"/>
    <p:sldId id="260" r:id="rId46"/>
    <p:sldId id="258" r:id="rId47"/>
    <p:sldId id="458" r:id="rId48"/>
    <p:sldId id="459" r:id="rId49"/>
    <p:sldId id="261" r:id="rId50"/>
    <p:sldId id="262" r:id="rId51"/>
    <p:sldId id="47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6388FC-9C63-4B2F-87FB-F2D51A48C701}">
          <p14:sldIdLst>
            <p14:sldId id="256"/>
            <p14:sldId id="431"/>
            <p14:sldId id="474"/>
            <p14:sldId id="433"/>
            <p14:sldId id="439"/>
            <p14:sldId id="440"/>
            <p14:sldId id="441"/>
            <p14:sldId id="442"/>
            <p14:sldId id="444"/>
            <p14:sldId id="445"/>
            <p14:sldId id="446"/>
            <p14:sldId id="447"/>
            <p14:sldId id="448"/>
            <p14:sldId id="470"/>
            <p14:sldId id="471"/>
            <p14:sldId id="469"/>
            <p14:sldId id="461"/>
            <p14:sldId id="467"/>
            <p14:sldId id="437"/>
            <p14:sldId id="451"/>
            <p14:sldId id="454"/>
            <p14:sldId id="455"/>
            <p14:sldId id="266"/>
            <p14:sldId id="452"/>
            <p14:sldId id="453"/>
          </p14:sldIdLst>
        </p14:section>
        <p14:section name="LLMs" id="{FDFA6848-F3F8-425A-B88C-00BEBAEA90A9}">
          <p14:sldIdLst>
            <p14:sldId id="472"/>
            <p14:sldId id="267"/>
            <p14:sldId id="272"/>
            <p14:sldId id="259"/>
            <p14:sldId id="268"/>
            <p14:sldId id="269"/>
            <p14:sldId id="473"/>
            <p14:sldId id="271"/>
            <p14:sldId id="481"/>
          </p14:sldIdLst>
        </p14:section>
        <p14:section name="Pharma use cases" id="{A8743A6C-FBE1-44A6-8AC7-B9E68E3D45E7}">
          <p14:sldIdLst>
            <p14:sldId id="457"/>
            <p14:sldId id="477"/>
            <p14:sldId id="468"/>
            <p14:sldId id="464"/>
            <p14:sldId id="480"/>
            <p14:sldId id="475"/>
            <p14:sldId id="479"/>
            <p14:sldId id="456"/>
            <p14:sldId id="462"/>
          </p14:sldIdLst>
        </p14:section>
        <p14:section name="appendix" id="{E8D0820A-F27D-446C-8DFD-6CFB994C59FA}">
          <p14:sldIdLst>
            <p14:sldId id="432"/>
            <p14:sldId id="260"/>
            <p14:sldId id="258"/>
            <p14:sldId id="458"/>
            <p14:sldId id="459"/>
            <p14:sldId id="261"/>
            <p14:sldId id="262"/>
            <p14:sldId id="4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066E3-0FDF-5301-A753-FCC21B58F167}" v="956" dt="2024-09-08T05:38:16.329"/>
    <p1510:client id="{22916C9B-1566-8DB7-8180-AB7638B1347A}" v="146" dt="2024-09-09T03:34:55.6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98" autoAdjust="0"/>
    <p:restoredTop sz="94715"/>
  </p:normalViewPr>
  <p:slideViewPr>
    <p:cSldViewPr snapToGrid="0">
      <p:cViewPr varScale="1">
        <p:scale>
          <a:sx n="122" d="100"/>
          <a:sy n="122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18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Relationship Id="rId1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CD63F6-B4CB-40D4-8329-4AEB8714BB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3E0F721-902D-4AA8-A912-9B4A3D199AB2}">
      <dgm:prSet/>
      <dgm:spPr/>
      <dgm:t>
        <a:bodyPr/>
        <a:lstStyle/>
        <a:p>
          <a:r>
            <a:rPr lang="en-US" dirty="0"/>
            <a:t>Capturing Schema in a Graph</a:t>
          </a:r>
        </a:p>
      </dgm:t>
    </dgm:pt>
    <dgm:pt modelId="{F5660D67-FB75-484A-8A6A-4AB61CA8251B}" type="parTrans" cxnId="{4D1581DB-2C30-4005-8D06-38A43568B81D}">
      <dgm:prSet/>
      <dgm:spPr/>
      <dgm:t>
        <a:bodyPr/>
        <a:lstStyle/>
        <a:p>
          <a:endParaRPr lang="en-US"/>
        </a:p>
      </dgm:t>
    </dgm:pt>
    <dgm:pt modelId="{D21797F7-52F1-4614-94E2-71CBBF1F5717}" type="sibTrans" cxnId="{4D1581DB-2C30-4005-8D06-38A43568B81D}">
      <dgm:prSet/>
      <dgm:spPr/>
      <dgm:t>
        <a:bodyPr/>
        <a:lstStyle/>
        <a:p>
          <a:endParaRPr lang="en-US"/>
        </a:p>
      </dgm:t>
    </dgm:pt>
    <dgm:pt modelId="{04B685A5-E070-4B6F-9D33-30BA428F390B}">
      <dgm:prSet/>
      <dgm:spPr/>
      <dgm:t>
        <a:bodyPr/>
        <a:lstStyle/>
        <a:p>
          <a:r>
            <a:rPr lang="en-US" dirty="0"/>
            <a:t>Support for Validation and Data Integrity</a:t>
          </a:r>
        </a:p>
      </dgm:t>
    </dgm:pt>
    <dgm:pt modelId="{3882BCF3-15A9-4331-9B3D-D5604F5678E6}" type="parTrans" cxnId="{4F54E72D-CD34-4076-AA46-957CBFDF5B4C}">
      <dgm:prSet/>
      <dgm:spPr/>
      <dgm:t>
        <a:bodyPr/>
        <a:lstStyle/>
        <a:p>
          <a:endParaRPr lang="en-US"/>
        </a:p>
      </dgm:t>
    </dgm:pt>
    <dgm:pt modelId="{17EA8B8E-4F89-4D8A-8155-924CA75858D3}" type="sibTrans" cxnId="{4F54E72D-CD34-4076-AA46-957CBFDF5B4C}">
      <dgm:prSet/>
      <dgm:spPr/>
      <dgm:t>
        <a:bodyPr/>
        <a:lstStyle/>
        <a:p>
          <a:endParaRPr lang="en-US"/>
        </a:p>
      </dgm:t>
    </dgm:pt>
    <dgm:pt modelId="{721613C1-68A4-4E16-8AC3-6242B67AA5D5}">
      <dgm:prSet/>
      <dgm:spPr/>
      <dgm:t>
        <a:bodyPr/>
        <a:lstStyle/>
        <a:p>
          <a:r>
            <a:rPr lang="en-US" dirty="0"/>
            <a:t>Capturing Rich Rules</a:t>
          </a:r>
        </a:p>
      </dgm:t>
    </dgm:pt>
    <dgm:pt modelId="{4AC81E13-CA5A-48F2-B8DD-78BCF727E2A4}" type="parTrans" cxnId="{E6209CFA-9D38-4487-B9A3-C36371A8D4C5}">
      <dgm:prSet/>
      <dgm:spPr/>
      <dgm:t>
        <a:bodyPr/>
        <a:lstStyle/>
        <a:p>
          <a:endParaRPr lang="en-US"/>
        </a:p>
      </dgm:t>
    </dgm:pt>
    <dgm:pt modelId="{3D85502B-09EF-4529-AE44-10700082BA97}" type="sibTrans" cxnId="{E6209CFA-9D38-4487-B9A3-C36371A8D4C5}">
      <dgm:prSet/>
      <dgm:spPr/>
      <dgm:t>
        <a:bodyPr/>
        <a:lstStyle/>
        <a:p>
          <a:endParaRPr lang="en-US"/>
        </a:p>
      </dgm:t>
    </dgm:pt>
    <dgm:pt modelId="{047741FF-4C45-42DF-BB5A-16176BBAA33F}">
      <dgm:prSet/>
      <dgm:spPr/>
      <dgm:t>
        <a:bodyPr/>
        <a:lstStyle/>
        <a:p>
          <a:r>
            <a:rPr lang="en-US" dirty="0"/>
            <a:t>Support for Inheritance and Inference</a:t>
          </a:r>
        </a:p>
      </dgm:t>
    </dgm:pt>
    <dgm:pt modelId="{BCB2FA68-64C7-4D62-8887-136BDB332A37}" type="parTrans" cxnId="{07CC1B6C-A9AD-41B2-970B-090B52A58757}">
      <dgm:prSet/>
      <dgm:spPr/>
      <dgm:t>
        <a:bodyPr/>
        <a:lstStyle/>
        <a:p>
          <a:endParaRPr lang="en-US"/>
        </a:p>
      </dgm:t>
    </dgm:pt>
    <dgm:pt modelId="{7F4635BB-726C-479D-A44F-CB2DD0E5969B}" type="sibTrans" cxnId="{07CC1B6C-A9AD-41B2-970B-090B52A58757}">
      <dgm:prSet/>
      <dgm:spPr/>
      <dgm:t>
        <a:bodyPr/>
        <a:lstStyle/>
        <a:p>
          <a:endParaRPr lang="en-US"/>
        </a:p>
      </dgm:t>
    </dgm:pt>
    <dgm:pt modelId="{1AA8664C-504C-41FE-ACB6-6996AC2B82FE}">
      <dgm:prSet/>
      <dgm:spPr/>
      <dgm:t>
        <a:bodyPr/>
        <a:lstStyle/>
        <a:p>
          <a:r>
            <a:rPr lang="en-US" dirty="0"/>
            <a:t>Globally Unique Identifiers</a:t>
          </a:r>
        </a:p>
      </dgm:t>
    </dgm:pt>
    <dgm:pt modelId="{90AC2FEA-6C1F-4462-A627-00756B9094D6}" type="parTrans" cxnId="{8AE06E25-B46B-42BC-9544-D7EBBD167113}">
      <dgm:prSet/>
      <dgm:spPr/>
      <dgm:t>
        <a:bodyPr/>
        <a:lstStyle/>
        <a:p>
          <a:endParaRPr lang="en-US"/>
        </a:p>
      </dgm:t>
    </dgm:pt>
    <dgm:pt modelId="{82479BF5-AAD1-4947-9D36-BBBDA74E0394}" type="sibTrans" cxnId="{8AE06E25-B46B-42BC-9544-D7EBBD167113}">
      <dgm:prSet/>
      <dgm:spPr/>
      <dgm:t>
        <a:bodyPr/>
        <a:lstStyle/>
        <a:p>
          <a:endParaRPr lang="en-US"/>
        </a:p>
      </dgm:t>
    </dgm:pt>
    <dgm:pt modelId="{D75FAFBF-451F-48F3-A5FA-D0DD2C0A3D0B}">
      <dgm:prSet/>
      <dgm:spPr/>
      <dgm:t>
        <a:bodyPr/>
        <a:lstStyle/>
        <a:p>
          <a:r>
            <a:rPr lang="en-US" dirty="0"/>
            <a:t>Resolvable Identifiers</a:t>
          </a:r>
        </a:p>
      </dgm:t>
    </dgm:pt>
    <dgm:pt modelId="{4D28D514-B225-4562-BB27-D516813269B0}" type="parTrans" cxnId="{CE217879-BDC3-4E69-8380-09C532B7E6F5}">
      <dgm:prSet/>
      <dgm:spPr/>
      <dgm:t>
        <a:bodyPr/>
        <a:lstStyle/>
        <a:p>
          <a:endParaRPr lang="en-US"/>
        </a:p>
      </dgm:t>
    </dgm:pt>
    <dgm:pt modelId="{C4B3B816-E5F7-4A75-8A18-EF70C9F292D0}" type="sibTrans" cxnId="{CE217879-BDC3-4E69-8380-09C532B7E6F5}">
      <dgm:prSet/>
      <dgm:spPr/>
      <dgm:t>
        <a:bodyPr/>
        <a:lstStyle/>
        <a:p>
          <a:endParaRPr lang="en-US"/>
        </a:p>
      </dgm:t>
    </dgm:pt>
    <dgm:pt modelId="{BA9A61AD-009A-4799-9E66-169179CA5351}">
      <dgm:prSet/>
      <dgm:spPr/>
      <dgm:t>
        <a:bodyPr/>
        <a:lstStyle/>
        <a:p>
          <a:r>
            <a:rPr lang="en-US" dirty="0"/>
            <a:t>Connectivity Across Graphs</a:t>
          </a:r>
        </a:p>
      </dgm:t>
    </dgm:pt>
    <dgm:pt modelId="{DEC57C69-9AD0-4166-BCB4-60F5BFEFD9E4}" type="parTrans" cxnId="{A9CA4150-C297-4C9D-A1B1-5922D27BD9FB}">
      <dgm:prSet/>
      <dgm:spPr/>
      <dgm:t>
        <a:bodyPr/>
        <a:lstStyle/>
        <a:p>
          <a:endParaRPr lang="en-US"/>
        </a:p>
      </dgm:t>
    </dgm:pt>
    <dgm:pt modelId="{DD4C4B93-D7CF-4D2B-9DF1-6B31C751E0D5}" type="sibTrans" cxnId="{A9CA4150-C297-4C9D-A1B1-5922D27BD9FB}">
      <dgm:prSet/>
      <dgm:spPr/>
      <dgm:t>
        <a:bodyPr/>
        <a:lstStyle/>
        <a:p>
          <a:endParaRPr lang="en-US"/>
        </a:p>
      </dgm:t>
    </dgm:pt>
    <dgm:pt modelId="{A7CB60C5-593F-43C7-ACA6-61892976227E}">
      <dgm:prSet/>
      <dgm:spPr/>
      <dgm:t>
        <a:bodyPr/>
        <a:lstStyle/>
        <a:p>
          <a:r>
            <a:rPr lang="en-US" dirty="0"/>
            <a:t>Better Solution to Graph Evolvability</a:t>
          </a:r>
        </a:p>
      </dgm:t>
    </dgm:pt>
    <dgm:pt modelId="{A12F5A64-D646-4777-B2C4-577C58C61D79}" type="parTrans" cxnId="{71730E72-C5E1-484F-B6B6-05ABEA096BC5}">
      <dgm:prSet/>
      <dgm:spPr/>
      <dgm:t>
        <a:bodyPr/>
        <a:lstStyle/>
        <a:p>
          <a:endParaRPr lang="en-US"/>
        </a:p>
      </dgm:t>
    </dgm:pt>
    <dgm:pt modelId="{0923A143-9F36-4CF6-A8AE-6BF0A3FF4E8B}" type="sibTrans" cxnId="{71730E72-C5E1-484F-B6B6-05ABEA096BC5}">
      <dgm:prSet/>
      <dgm:spPr/>
      <dgm:t>
        <a:bodyPr/>
        <a:lstStyle/>
        <a:p>
          <a:endParaRPr lang="en-US"/>
        </a:p>
      </dgm:t>
    </dgm:pt>
    <dgm:pt modelId="{0C0F2400-E557-41FC-BAA5-80CDB86B32AA}" type="pres">
      <dgm:prSet presAssocID="{39CD63F6-B4CB-40D4-8329-4AEB8714BB37}" presName="root" presStyleCnt="0">
        <dgm:presLayoutVars>
          <dgm:dir/>
          <dgm:resizeHandles val="exact"/>
        </dgm:presLayoutVars>
      </dgm:prSet>
      <dgm:spPr/>
    </dgm:pt>
    <dgm:pt modelId="{5E9E0E69-BCC5-41F7-81E2-CD5AD02B7E44}" type="pres">
      <dgm:prSet presAssocID="{F3E0F721-902D-4AA8-A912-9B4A3D199AB2}" presName="compNode" presStyleCnt="0"/>
      <dgm:spPr/>
    </dgm:pt>
    <dgm:pt modelId="{5B268DF1-834C-479A-96BB-0DE7AAF0D154}" type="pres">
      <dgm:prSet presAssocID="{F3E0F721-902D-4AA8-A912-9B4A3D199AB2}" presName="bgRect" presStyleLbl="bgShp" presStyleIdx="0" presStyleCnt="8"/>
      <dgm:spPr/>
    </dgm:pt>
    <dgm:pt modelId="{69FA00B5-D0D4-4487-9AC2-FC747C857CC6}" type="pres">
      <dgm:prSet presAssocID="{F3E0F721-902D-4AA8-A912-9B4A3D199AB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FBDAA9D-9BDD-4CBA-B46B-FBCDE903AF0F}" type="pres">
      <dgm:prSet presAssocID="{F3E0F721-902D-4AA8-A912-9B4A3D199AB2}" presName="spaceRect" presStyleCnt="0"/>
      <dgm:spPr/>
    </dgm:pt>
    <dgm:pt modelId="{70D16D77-8E47-4CA0-A48D-B0EEB9E2DDFF}" type="pres">
      <dgm:prSet presAssocID="{F3E0F721-902D-4AA8-A912-9B4A3D199AB2}" presName="parTx" presStyleLbl="revTx" presStyleIdx="0" presStyleCnt="8">
        <dgm:presLayoutVars>
          <dgm:chMax val="0"/>
          <dgm:chPref val="0"/>
        </dgm:presLayoutVars>
      </dgm:prSet>
      <dgm:spPr/>
    </dgm:pt>
    <dgm:pt modelId="{F2ACED63-A193-4231-A204-368F0D8449C0}" type="pres">
      <dgm:prSet presAssocID="{D21797F7-52F1-4614-94E2-71CBBF1F5717}" presName="sibTrans" presStyleCnt="0"/>
      <dgm:spPr/>
    </dgm:pt>
    <dgm:pt modelId="{27FE2821-9E69-478D-9997-9E4586DC21A4}" type="pres">
      <dgm:prSet presAssocID="{04B685A5-E070-4B6F-9D33-30BA428F390B}" presName="compNode" presStyleCnt="0"/>
      <dgm:spPr/>
    </dgm:pt>
    <dgm:pt modelId="{C5F133E0-D42C-4F63-8827-C61DEF8D574F}" type="pres">
      <dgm:prSet presAssocID="{04B685A5-E070-4B6F-9D33-30BA428F390B}" presName="bgRect" presStyleLbl="bgShp" presStyleIdx="1" presStyleCnt="8"/>
      <dgm:spPr/>
    </dgm:pt>
    <dgm:pt modelId="{590085DF-1101-4CCD-9912-E657986A2BC4}" type="pres">
      <dgm:prSet presAssocID="{04B685A5-E070-4B6F-9D33-30BA428F390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D4BF193-65BF-4226-A903-BE3AD5B6956F}" type="pres">
      <dgm:prSet presAssocID="{04B685A5-E070-4B6F-9D33-30BA428F390B}" presName="spaceRect" presStyleCnt="0"/>
      <dgm:spPr/>
    </dgm:pt>
    <dgm:pt modelId="{5034F0D5-8B50-4621-A4AB-D55A98154B2A}" type="pres">
      <dgm:prSet presAssocID="{04B685A5-E070-4B6F-9D33-30BA428F390B}" presName="parTx" presStyleLbl="revTx" presStyleIdx="1" presStyleCnt="8">
        <dgm:presLayoutVars>
          <dgm:chMax val="0"/>
          <dgm:chPref val="0"/>
        </dgm:presLayoutVars>
      </dgm:prSet>
      <dgm:spPr/>
    </dgm:pt>
    <dgm:pt modelId="{95FAA9ED-D525-4B2C-AC3D-18419F8C3391}" type="pres">
      <dgm:prSet presAssocID="{17EA8B8E-4F89-4D8A-8155-924CA75858D3}" presName="sibTrans" presStyleCnt="0"/>
      <dgm:spPr/>
    </dgm:pt>
    <dgm:pt modelId="{B1CEFA71-DF33-4B91-A5AA-EF1B967366AD}" type="pres">
      <dgm:prSet presAssocID="{721613C1-68A4-4E16-8AC3-6242B67AA5D5}" presName="compNode" presStyleCnt="0"/>
      <dgm:spPr/>
    </dgm:pt>
    <dgm:pt modelId="{72029026-814D-4531-A568-579719CEAA5D}" type="pres">
      <dgm:prSet presAssocID="{721613C1-68A4-4E16-8AC3-6242B67AA5D5}" presName="bgRect" presStyleLbl="bgShp" presStyleIdx="2" presStyleCnt="8"/>
      <dgm:spPr/>
    </dgm:pt>
    <dgm:pt modelId="{97D419BB-87D5-4065-B016-13393E036B31}" type="pres">
      <dgm:prSet presAssocID="{721613C1-68A4-4E16-8AC3-6242B67AA5D5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5F243AC3-4701-4EFF-8FEE-FCD26E1BE485}" type="pres">
      <dgm:prSet presAssocID="{721613C1-68A4-4E16-8AC3-6242B67AA5D5}" presName="spaceRect" presStyleCnt="0"/>
      <dgm:spPr/>
    </dgm:pt>
    <dgm:pt modelId="{F54B8A7A-24C3-4660-BB37-B6D7E1364C04}" type="pres">
      <dgm:prSet presAssocID="{721613C1-68A4-4E16-8AC3-6242B67AA5D5}" presName="parTx" presStyleLbl="revTx" presStyleIdx="2" presStyleCnt="8">
        <dgm:presLayoutVars>
          <dgm:chMax val="0"/>
          <dgm:chPref val="0"/>
        </dgm:presLayoutVars>
      </dgm:prSet>
      <dgm:spPr/>
    </dgm:pt>
    <dgm:pt modelId="{38E68D23-D0C7-4352-AB3E-57E9F0002A5D}" type="pres">
      <dgm:prSet presAssocID="{3D85502B-09EF-4529-AE44-10700082BA97}" presName="sibTrans" presStyleCnt="0"/>
      <dgm:spPr/>
    </dgm:pt>
    <dgm:pt modelId="{9D5F04FA-4D7F-4802-BB4B-06EE3CD9FE96}" type="pres">
      <dgm:prSet presAssocID="{047741FF-4C45-42DF-BB5A-16176BBAA33F}" presName="compNode" presStyleCnt="0"/>
      <dgm:spPr/>
    </dgm:pt>
    <dgm:pt modelId="{EBB12AF5-F6E5-4B84-B912-342E3E0F6FFD}" type="pres">
      <dgm:prSet presAssocID="{047741FF-4C45-42DF-BB5A-16176BBAA33F}" presName="bgRect" presStyleLbl="bgShp" presStyleIdx="3" presStyleCnt="8"/>
      <dgm:spPr/>
    </dgm:pt>
    <dgm:pt modelId="{BF251E9C-F930-4C4B-9079-6637C6671AFA}" type="pres">
      <dgm:prSet presAssocID="{047741FF-4C45-42DF-BB5A-16176BBAA33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835C2C9-4CFA-4505-B166-CD1888F97A21}" type="pres">
      <dgm:prSet presAssocID="{047741FF-4C45-42DF-BB5A-16176BBAA33F}" presName="spaceRect" presStyleCnt="0"/>
      <dgm:spPr/>
    </dgm:pt>
    <dgm:pt modelId="{53EEF2E4-F0DD-48B5-9724-747DBFFE6771}" type="pres">
      <dgm:prSet presAssocID="{047741FF-4C45-42DF-BB5A-16176BBAA33F}" presName="parTx" presStyleLbl="revTx" presStyleIdx="3" presStyleCnt="8">
        <dgm:presLayoutVars>
          <dgm:chMax val="0"/>
          <dgm:chPref val="0"/>
        </dgm:presLayoutVars>
      </dgm:prSet>
      <dgm:spPr/>
    </dgm:pt>
    <dgm:pt modelId="{4736609D-E92D-4FFA-B618-7693D682133A}" type="pres">
      <dgm:prSet presAssocID="{7F4635BB-726C-479D-A44F-CB2DD0E5969B}" presName="sibTrans" presStyleCnt="0"/>
      <dgm:spPr/>
    </dgm:pt>
    <dgm:pt modelId="{88C93959-F2BE-479A-B8ED-B15D2F9A7951}" type="pres">
      <dgm:prSet presAssocID="{1AA8664C-504C-41FE-ACB6-6996AC2B82FE}" presName="compNode" presStyleCnt="0"/>
      <dgm:spPr/>
    </dgm:pt>
    <dgm:pt modelId="{3122B66A-A3AD-4F52-90A4-40411369BF2E}" type="pres">
      <dgm:prSet presAssocID="{1AA8664C-504C-41FE-ACB6-6996AC2B82FE}" presName="bgRect" presStyleLbl="bgShp" presStyleIdx="4" presStyleCnt="8"/>
      <dgm:spPr/>
    </dgm:pt>
    <dgm:pt modelId="{6DAE287C-11F1-46EF-BAD3-EA4D74BF2A89}" type="pres">
      <dgm:prSet presAssocID="{1AA8664C-504C-41FE-ACB6-6996AC2B82FE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A2F6A4B0-6E87-4059-8430-632ACB40084D}" type="pres">
      <dgm:prSet presAssocID="{1AA8664C-504C-41FE-ACB6-6996AC2B82FE}" presName="spaceRect" presStyleCnt="0"/>
      <dgm:spPr/>
    </dgm:pt>
    <dgm:pt modelId="{314A1DFD-F739-4AF5-9F65-C91728D2D793}" type="pres">
      <dgm:prSet presAssocID="{1AA8664C-504C-41FE-ACB6-6996AC2B82FE}" presName="parTx" presStyleLbl="revTx" presStyleIdx="4" presStyleCnt="8">
        <dgm:presLayoutVars>
          <dgm:chMax val="0"/>
          <dgm:chPref val="0"/>
        </dgm:presLayoutVars>
      </dgm:prSet>
      <dgm:spPr/>
    </dgm:pt>
    <dgm:pt modelId="{4DE829BC-BDF5-4F2F-803A-ADB53A03C677}" type="pres">
      <dgm:prSet presAssocID="{82479BF5-AAD1-4947-9D36-BBBDA74E0394}" presName="sibTrans" presStyleCnt="0"/>
      <dgm:spPr/>
    </dgm:pt>
    <dgm:pt modelId="{46FFFBD2-5F04-4CC7-8AD6-720F766662B2}" type="pres">
      <dgm:prSet presAssocID="{D75FAFBF-451F-48F3-A5FA-D0DD2C0A3D0B}" presName="compNode" presStyleCnt="0"/>
      <dgm:spPr/>
    </dgm:pt>
    <dgm:pt modelId="{C9079111-AEA5-47A1-BC24-A8F35CA4C21C}" type="pres">
      <dgm:prSet presAssocID="{D75FAFBF-451F-48F3-A5FA-D0DD2C0A3D0B}" presName="bgRect" presStyleLbl="bgShp" presStyleIdx="5" presStyleCnt="8"/>
      <dgm:spPr/>
    </dgm:pt>
    <dgm:pt modelId="{86FCC58E-288F-420D-A076-73D76898F33E}" type="pres">
      <dgm:prSet presAssocID="{D75FAFBF-451F-48F3-A5FA-D0DD2C0A3D0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F445599-15CD-46AF-94B0-FD162F767669}" type="pres">
      <dgm:prSet presAssocID="{D75FAFBF-451F-48F3-A5FA-D0DD2C0A3D0B}" presName="spaceRect" presStyleCnt="0"/>
      <dgm:spPr/>
    </dgm:pt>
    <dgm:pt modelId="{76481409-DDD8-47A2-8F7D-148975581966}" type="pres">
      <dgm:prSet presAssocID="{D75FAFBF-451F-48F3-A5FA-D0DD2C0A3D0B}" presName="parTx" presStyleLbl="revTx" presStyleIdx="5" presStyleCnt="8">
        <dgm:presLayoutVars>
          <dgm:chMax val="0"/>
          <dgm:chPref val="0"/>
        </dgm:presLayoutVars>
      </dgm:prSet>
      <dgm:spPr/>
    </dgm:pt>
    <dgm:pt modelId="{DE0A63AA-69CB-4115-BAAD-9B68EEA9B0A5}" type="pres">
      <dgm:prSet presAssocID="{C4B3B816-E5F7-4A75-8A18-EF70C9F292D0}" presName="sibTrans" presStyleCnt="0"/>
      <dgm:spPr/>
    </dgm:pt>
    <dgm:pt modelId="{5AB8F31C-F77D-45E4-A7AB-8D20B74EAF53}" type="pres">
      <dgm:prSet presAssocID="{BA9A61AD-009A-4799-9E66-169179CA5351}" presName="compNode" presStyleCnt="0"/>
      <dgm:spPr/>
    </dgm:pt>
    <dgm:pt modelId="{B9F5F040-0DC2-446B-86E8-CD3CBD153799}" type="pres">
      <dgm:prSet presAssocID="{BA9A61AD-009A-4799-9E66-169179CA5351}" presName="bgRect" presStyleLbl="bgShp" presStyleIdx="6" presStyleCnt="8"/>
      <dgm:spPr/>
    </dgm:pt>
    <dgm:pt modelId="{05F84C48-BFE5-47A4-BCF3-ED189D15F9D9}" type="pres">
      <dgm:prSet presAssocID="{BA9A61AD-009A-4799-9E66-169179CA5351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55F85D7-81AE-432E-80EC-77282E2A32E2}" type="pres">
      <dgm:prSet presAssocID="{BA9A61AD-009A-4799-9E66-169179CA5351}" presName="spaceRect" presStyleCnt="0"/>
      <dgm:spPr/>
    </dgm:pt>
    <dgm:pt modelId="{897D5ABE-6568-4B3A-82BD-9301620B7F35}" type="pres">
      <dgm:prSet presAssocID="{BA9A61AD-009A-4799-9E66-169179CA5351}" presName="parTx" presStyleLbl="revTx" presStyleIdx="6" presStyleCnt="8">
        <dgm:presLayoutVars>
          <dgm:chMax val="0"/>
          <dgm:chPref val="0"/>
        </dgm:presLayoutVars>
      </dgm:prSet>
      <dgm:spPr/>
    </dgm:pt>
    <dgm:pt modelId="{3D641094-E3B3-4D6B-83E0-ABFB9BF7AF44}" type="pres">
      <dgm:prSet presAssocID="{DD4C4B93-D7CF-4D2B-9DF1-6B31C751E0D5}" presName="sibTrans" presStyleCnt="0"/>
      <dgm:spPr/>
    </dgm:pt>
    <dgm:pt modelId="{B3D116F1-585B-4737-BC9B-ACCE113C1ACF}" type="pres">
      <dgm:prSet presAssocID="{A7CB60C5-593F-43C7-ACA6-61892976227E}" presName="compNode" presStyleCnt="0"/>
      <dgm:spPr/>
    </dgm:pt>
    <dgm:pt modelId="{1CE2B958-94DB-4EC2-8C94-F54C7E777999}" type="pres">
      <dgm:prSet presAssocID="{A7CB60C5-593F-43C7-ACA6-61892976227E}" presName="bgRect" presStyleLbl="bgShp" presStyleIdx="7" presStyleCnt="8"/>
      <dgm:spPr/>
    </dgm:pt>
    <dgm:pt modelId="{579223E1-ADD3-4944-91E9-AEEB6669B5A1}" type="pres">
      <dgm:prSet presAssocID="{A7CB60C5-593F-43C7-ACA6-61892976227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F084817-8340-49F0-9884-F90D5B092AD1}" type="pres">
      <dgm:prSet presAssocID="{A7CB60C5-593F-43C7-ACA6-61892976227E}" presName="spaceRect" presStyleCnt="0"/>
      <dgm:spPr/>
    </dgm:pt>
    <dgm:pt modelId="{FA0CF34B-BC59-4475-A088-A33B66C89629}" type="pres">
      <dgm:prSet presAssocID="{A7CB60C5-593F-43C7-ACA6-61892976227E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83668010-7E4E-49E9-8E69-C17DCA20597C}" type="presOf" srcId="{721613C1-68A4-4E16-8AC3-6242B67AA5D5}" destId="{F54B8A7A-24C3-4660-BB37-B6D7E1364C04}" srcOrd="0" destOrd="0" presId="urn:microsoft.com/office/officeart/2018/2/layout/IconVerticalSolidList"/>
    <dgm:cxn modelId="{42288D10-2B1C-44CE-BC07-59FAC8C89A76}" type="presOf" srcId="{A7CB60C5-593F-43C7-ACA6-61892976227E}" destId="{FA0CF34B-BC59-4475-A088-A33B66C89629}" srcOrd="0" destOrd="0" presId="urn:microsoft.com/office/officeart/2018/2/layout/IconVerticalSolidList"/>
    <dgm:cxn modelId="{17F34517-F744-441B-84C1-53A71C9CFD20}" type="presOf" srcId="{39CD63F6-B4CB-40D4-8329-4AEB8714BB37}" destId="{0C0F2400-E557-41FC-BAA5-80CDB86B32AA}" srcOrd="0" destOrd="0" presId="urn:microsoft.com/office/officeart/2018/2/layout/IconVerticalSolidList"/>
    <dgm:cxn modelId="{8AE06E25-B46B-42BC-9544-D7EBBD167113}" srcId="{39CD63F6-B4CB-40D4-8329-4AEB8714BB37}" destId="{1AA8664C-504C-41FE-ACB6-6996AC2B82FE}" srcOrd="4" destOrd="0" parTransId="{90AC2FEA-6C1F-4462-A627-00756B9094D6}" sibTransId="{82479BF5-AAD1-4947-9D36-BBBDA74E0394}"/>
    <dgm:cxn modelId="{4F54E72D-CD34-4076-AA46-957CBFDF5B4C}" srcId="{39CD63F6-B4CB-40D4-8329-4AEB8714BB37}" destId="{04B685A5-E070-4B6F-9D33-30BA428F390B}" srcOrd="1" destOrd="0" parTransId="{3882BCF3-15A9-4331-9B3D-D5604F5678E6}" sibTransId="{17EA8B8E-4F89-4D8A-8155-924CA75858D3}"/>
    <dgm:cxn modelId="{F301F73A-08B7-40E6-8058-96A6641F4DE7}" type="presOf" srcId="{1AA8664C-504C-41FE-ACB6-6996AC2B82FE}" destId="{314A1DFD-F739-4AF5-9F65-C91728D2D793}" srcOrd="0" destOrd="0" presId="urn:microsoft.com/office/officeart/2018/2/layout/IconVerticalSolidList"/>
    <dgm:cxn modelId="{79C4193C-DC0B-42FD-81E2-E9F832D5FFBE}" type="presOf" srcId="{D75FAFBF-451F-48F3-A5FA-D0DD2C0A3D0B}" destId="{76481409-DDD8-47A2-8F7D-148975581966}" srcOrd="0" destOrd="0" presId="urn:microsoft.com/office/officeart/2018/2/layout/IconVerticalSolidList"/>
    <dgm:cxn modelId="{79E7EE62-224D-4AA2-B724-E4926A9F8153}" type="presOf" srcId="{047741FF-4C45-42DF-BB5A-16176BBAA33F}" destId="{53EEF2E4-F0DD-48B5-9724-747DBFFE6771}" srcOrd="0" destOrd="0" presId="urn:microsoft.com/office/officeart/2018/2/layout/IconVerticalSolidList"/>
    <dgm:cxn modelId="{07CC1B6C-A9AD-41B2-970B-090B52A58757}" srcId="{39CD63F6-B4CB-40D4-8329-4AEB8714BB37}" destId="{047741FF-4C45-42DF-BB5A-16176BBAA33F}" srcOrd="3" destOrd="0" parTransId="{BCB2FA68-64C7-4D62-8887-136BDB332A37}" sibTransId="{7F4635BB-726C-479D-A44F-CB2DD0E5969B}"/>
    <dgm:cxn modelId="{A9CA4150-C297-4C9D-A1B1-5922D27BD9FB}" srcId="{39CD63F6-B4CB-40D4-8329-4AEB8714BB37}" destId="{BA9A61AD-009A-4799-9E66-169179CA5351}" srcOrd="6" destOrd="0" parTransId="{DEC57C69-9AD0-4166-BCB4-60F5BFEFD9E4}" sibTransId="{DD4C4B93-D7CF-4D2B-9DF1-6B31C751E0D5}"/>
    <dgm:cxn modelId="{71730E72-C5E1-484F-B6B6-05ABEA096BC5}" srcId="{39CD63F6-B4CB-40D4-8329-4AEB8714BB37}" destId="{A7CB60C5-593F-43C7-ACA6-61892976227E}" srcOrd="7" destOrd="0" parTransId="{A12F5A64-D646-4777-B2C4-577C58C61D79}" sibTransId="{0923A143-9F36-4CF6-A8AE-6BF0A3FF4E8B}"/>
    <dgm:cxn modelId="{CE217879-BDC3-4E69-8380-09C532B7E6F5}" srcId="{39CD63F6-B4CB-40D4-8329-4AEB8714BB37}" destId="{D75FAFBF-451F-48F3-A5FA-D0DD2C0A3D0B}" srcOrd="5" destOrd="0" parTransId="{4D28D514-B225-4562-BB27-D516813269B0}" sibTransId="{C4B3B816-E5F7-4A75-8A18-EF70C9F292D0}"/>
    <dgm:cxn modelId="{E09EDD8A-B5F2-4B58-A18F-E9BBBCBB7BAF}" type="presOf" srcId="{04B685A5-E070-4B6F-9D33-30BA428F390B}" destId="{5034F0D5-8B50-4621-A4AB-D55A98154B2A}" srcOrd="0" destOrd="0" presId="urn:microsoft.com/office/officeart/2018/2/layout/IconVerticalSolidList"/>
    <dgm:cxn modelId="{C69085CF-4B3C-48B2-9926-E4A3F8A5FED7}" type="presOf" srcId="{BA9A61AD-009A-4799-9E66-169179CA5351}" destId="{897D5ABE-6568-4B3A-82BD-9301620B7F35}" srcOrd="0" destOrd="0" presId="urn:microsoft.com/office/officeart/2018/2/layout/IconVerticalSolidList"/>
    <dgm:cxn modelId="{4D1581DB-2C30-4005-8D06-38A43568B81D}" srcId="{39CD63F6-B4CB-40D4-8329-4AEB8714BB37}" destId="{F3E0F721-902D-4AA8-A912-9B4A3D199AB2}" srcOrd="0" destOrd="0" parTransId="{F5660D67-FB75-484A-8A6A-4AB61CA8251B}" sibTransId="{D21797F7-52F1-4614-94E2-71CBBF1F5717}"/>
    <dgm:cxn modelId="{26056FE7-F2AF-4FF2-ACA1-4D4A19C9E613}" type="presOf" srcId="{F3E0F721-902D-4AA8-A912-9B4A3D199AB2}" destId="{70D16D77-8E47-4CA0-A48D-B0EEB9E2DDFF}" srcOrd="0" destOrd="0" presId="urn:microsoft.com/office/officeart/2018/2/layout/IconVerticalSolidList"/>
    <dgm:cxn modelId="{E6209CFA-9D38-4487-B9A3-C36371A8D4C5}" srcId="{39CD63F6-B4CB-40D4-8329-4AEB8714BB37}" destId="{721613C1-68A4-4E16-8AC3-6242B67AA5D5}" srcOrd="2" destOrd="0" parTransId="{4AC81E13-CA5A-48F2-B8DD-78BCF727E2A4}" sibTransId="{3D85502B-09EF-4529-AE44-10700082BA97}"/>
    <dgm:cxn modelId="{C804C68A-91A8-40C1-8B5D-8A19DA6B88EF}" type="presParOf" srcId="{0C0F2400-E557-41FC-BAA5-80CDB86B32AA}" destId="{5E9E0E69-BCC5-41F7-81E2-CD5AD02B7E44}" srcOrd="0" destOrd="0" presId="urn:microsoft.com/office/officeart/2018/2/layout/IconVerticalSolidList"/>
    <dgm:cxn modelId="{3FA56E87-C8A0-4A04-BDD1-5163BA239D26}" type="presParOf" srcId="{5E9E0E69-BCC5-41F7-81E2-CD5AD02B7E44}" destId="{5B268DF1-834C-479A-96BB-0DE7AAF0D154}" srcOrd="0" destOrd="0" presId="urn:microsoft.com/office/officeart/2018/2/layout/IconVerticalSolidList"/>
    <dgm:cxn modelId="{2F72CA55-9B56-45C8-BB92-13849874231D}" type="presParOf" srcId="{5E9E0E69-BCC5-41F7-81E2-CD5AD02B7E44}" destId="{69FA00B5-D0D4-4487-9AC2-FC747C857CC6}" srcOrd="1" destOrd="0" presId="urn:microsoft.com/office/officeart/2018/2/layout/IconVerticalSolidList"/>
    <dgm:cxn modelId="{D6DF80DB-EDA5-4D88-B0C9-5B11DD1F4E29}" type="presParOf" srcId="{5E9E0E69-BCC5-41F7-81E2-CD5AD02B7E44}" destId="{7FBDAA9D-9BDD-4CBA-B46B-FBCDE903AF0F}" srcOrd="2" destOrd="0" presId="urn:microsoft.com/office/officeart/2018/2/layout/IconVerticalSolidList"/>
    <dgm:cxn modelId="{CAA3ADBA-E02B-4F23-9F52-FB81D2FCE25B}" type="presParOf" srcId="{5E9E0E69-BCC5-41F7-81E2-CD5AD02B7E44}" destId="{70D16D77-8E47-4CA0-A48D-B0EEB9E2DDFF}" srcOrd="3" destOrd="0" presId="urn:microsoft.com/office/officeart/2018/2/layout/IconVerticalSolidList"/>
    <dgm:cxn modelId="{CC2498C3-842B-4D29-AC99-55FD41307391}" type="presParOf" srcId="{0C0F2400-E557-41FC-BAA5-80CDB86B32AA}" destId="{F2ACED63-A193-4231-A204-368F0D8449C0}" srcOrd="1" destOrd="0" presId="urn:microsoft.com/office/officeart/2018/2/layout/IconVerticalSolidList"/>
    <dgm:cxn modelId="{DB5FF570-39B3-4ADF-8849-CF7BCB4B20D4}" type="presParOf" srcId="{0C0F2400-E557-41FC-BAA5-80CDB86B32AA}" destId="{27FE2821-9E69-478D-9997-9E4586DC21A4}" srcOrd="2" destOrd="0" presId="urn:microsoft.com/office/officeart/2018/2/layout/IconVerticalSolidList"/>
    <dgm:cxn modelId="{2A9C9763-6BBC-4CD9-9870-344E2F3AD986}" type="presParOf" srcId="{27FE2821-9E69-478D-9997-9E4586DC21A4}" destId="{C5F133E0-D42C-4F63-8827-C61DEF8D574F}" srcOrd="0" destOrd="0" presId="urn:microsoft.com/office/officeart/2018/2/layout/IconVerticalSolidList"/>
    <dgm:cxn modelId="{A3F91E13-9F9C-4F3E-A68C-8307F09DC77C}" type="presParOf" srcId="{27FE2821-9E69-478D-9997-9E4586DC21A4}" destId="{590085DF-1101-4CCD-9912-E657986A2BC4}" srcOrd="1" destOrd="0" presId="urn:microsoft.com/office/officeart/2018/2/layout/IconVerticalSolidList"/>
    <dgm:cxn modelId="{A0B47458-FA91-4038-8EB0-AD14E11900A4}" type="presParOf" srcId="{27FE2821-9E69-478D-9997-9E4586DC21A4}" destId="{1D4BF193-65BF-4226-A903-BE3AD5B6956F}" srcOrd="2" destOrd="0" presId="urn:microsoft.com/office/officeart/2018/2/layout/IconVerticalSolidList"/>
    <dgm:cxn modelId="{8D87EFE4-268D-4F9A-9095-DCD0BC4D4EF2}" type="presParOf" srcId="{27FE2821-9E69-478D-9997-9E4586DC21A4}" destId="{5034F0D5-8B50-4621-A4AB-D55A98154B2A}" srcOrd="3" destOrd="0" presId="urn:microsoft.com/office/officeart/2018/2/layout/IconVerticalSolidList"/>
    <dgm:cxn modelId="{D47DA717-A537-4223-9C59-3B5497209BEA}" type="presParOf" srcId="{0C0F2400-E557-41FC-BAA5-80CDB86B32AA}" destId="{95FAA9ED-D525-4B2C-AC3D-18419F8C3391}" srcOrd="3" destOrd="0" presId="urn:microsoft.com/office/officeart/2018/2/layout/IconVerticalSolidList"/>
    <dgm:cxn modelId="{B7399F13-35AB-4B96-B00A-4E6A9B6A72A4}" type="presParOf" srcId="{0C0F2400-E557-41FC-BAA5-80CDB86B32AA}" destId="{B1CEFA71-DF33-4B91-A5AA-EF1B967366AD}" srcOrd="4" destOrd="0" presId="urn:microsoft.com/office/officeart/2018/2/layout/IconVerticalSolidList"/>
    <dgm:cxn modelId="{C1AA79DD-AC29-4F81-A98B-A1D2096B89D0}" type="presParOf" srcId="{B1CEFA71-DF33-4B91-A5AA-EF1B967366AD}" destId="{72029026-814D-4531-A568-579719CEAA5D}" srcOrd="0" destOrd="0" presId="urn:microsoft.com/office/officeart/2018/2/layout/IconVerticalSolidList"/>
    <dgm:cxn modelId="{04803215-51C8-4D47-99ED-82087620F103}" type="presParOf" srcId="{B1CEFA71-DF33-4B91-A5AA-EF1B967366AD}" destId="{97D419BB-87D5-4065-B016-13393E036B31}" srcOrd="1" destOrd="0" presId="urn:microsoft.com/office/officeart/2018/2/layout/IconVerticalSolidList"/>
    <dgm:cxn modelId="{37FC9AB7-7449-4D0B-A081-0EAF3BC89F9C}" type="presParOf" srcId="{B1CEFA71-DF33-4B91-A5AA-EF1B967366AD}" destId="{5F243AC3-4701-4EFF-8FEE-FCD26E1BE485}" srcOrd="2" destOrd="0" presId="urn:microsoft.com/office/officeart/2018/2/layout/IconVerticalSolidList"/>
    <dgm:cxn modelId="{EDDDF0BD-6849-4980-9D0D-16424DC6195E}" type="presParOf" srcId="{B1CEFA71-DF33-4B91-A5AA-EF1B967366AD}" destId="{F54B8A7A-24C3-4660-BB37-B6D7E1364C04}" srcOrd="3" destOrd="0" presId="urn:microsoft.com/office/officeart/2018/2/layout/IconVerticalSolidList"/>
    <dgm:cxn modelId="{A9309711-7AB6-440C-B540-C7CB6D985607}" type="presParOf" srcId="{0C0F2400-E557-41FC-BAA5-80CDB86B32AA}" destId="{38E68D23-D0C7-4352-AB3E-57E9F0002A5D}" srcOrd="5" destOrd="0" presId="urn:microsoft.com/office/officeart/2018/2/layout/IconVerticalSolidList"/>
    <dgm:cxn modelId="{E015A642-6705-4A00-BCDD-5C898F072CAB}" type="presParOf" srcId="{0C0F2400-E557-41FC-BAA5-80CDB86B32AA}" destId="{9D5F04FA-4D7F-4802-BB4B-06EE3CD9FE96}" srcOrd="6" destOrd="0" presId="urn:microsoft.com/office/officeart/2018/2/layout/IconVerticalSolidList"/>
    <dgm:cxn modelId="{CF489A28-0B21-4D66-9364-C5DFCF52110C}" type="presParOf" srcId="{9D5F04FA-4D7F-4802-BB4B-06EE3CD9FE96}" destId="{EBB12AF5-F6E5-4B84-B912-342E3E0F6FFD}" srcOrd="0" destOrd="0" presId="urn:microsoft.com/office/officeart/2018/2/layout/IconVerticalSolidList"/>
    <dgm:cxn modelId="{D4557E51-51A2-4217-A82E-BCC3F2B62293}" type="presParOf" srcId="{9D5F04FA-4D7F-4802-BB4B-06EE3CD9FE96}" destId="{BF251E9C-F930-4C4B-9079-6637C6671AFA}" srcOrd="1" destOrd="0" presId="urn:microsoft.com/office/officeart/2018/2/layout/IconVerticalSolidList"/>
    <dgm:cxn modelId="{333A1C3B-CC07-414F-BBAB-97559D3244BE}" type="presParOf" srcId="{9D5F04FA-4D7F-4802-BB4B-06EE3CD9FE96}" destId="{A835C2C9-4CFA-4505-B166-CD1888F97A21}" srcOrd="2" destOrd="0" presId="urn:microsoft.com/office/officeart/2018/2/layout/IconVerticalSolidList"/>
    <dgm:cxn modelId="{0A850B3F-F271-4075-BD9C-05935C4FE6D5}" type="presParOf" srcId="{9D5F04FA-4D7F-4802-BB4B-06EE3CD9FE96}" destId="{53EEF2E4-F0DD-48B5-9724-747DBFFE6771}" srcOrd="3" destOrd="0" presId="urn:microsoft.com/office/officeart/2018/2/layout/IconVerticalSolidList"/>
    <dgm:cxn modelId="{ED3FD4BC-284B-4D07-86C5-41AA86635734}" type="presParOf" srcId="{0C0F2400-E557-41FC-BAA5-80CDB86B32AA}" destId="{4736609D-E92D-4FFA-B618-7693D682133A}" srcOrd="7" destOrd="0" presId="urn:microsoft.com/office/officeart/2018/2/layout/IconVerticalSolidList"/>
    <dgm:cxn modelId="{3C4A0D5B-A50C-4766-B7A2-CA382803FC95}" type="presParOf" srcId="{0C0F2400-E557-41FC-BAA5-80CDB86B32AA}" destId="{88C93959-F2BE-479A-B8ED-B15D2F9A7951}" srcOrd="8" destOrd="0" presId="urn:microsoft.com/office/officeart/2018/2/layout/IconVerticalSolidList"/>
    <dgm:cxn modelId="{532EA71D-6AFF-4ABF-82A8-6C629534B6F0}" type="presParOf" srcId="{88C93959-F2BE-479A-B8ED-B15D2F9A7951}" destId="{3122B66A-A3AD-4F52-90A4-40411369BF2E}" srcOrd="0" destOrd="0" presId="urn:microsoft.com/office/officeart/2018/2/layout/IconVerticalSolidList"/>
    <dgm:cxn modelId="{D0D6A2D0-3473-41E4-8958-C4CB4E592090}" type="presParOf" srcId="{88C93959-F2BE-479A-B8ED-B15D2F9A7951}" destId="{6DAE287C-11F1-46EF-BAD3-EA4D74BF2A89}" srcOrd="1" destOrd="0" presId="urn:microsoft.com/office/officeart/2018/2/layout/IconVerticalSolidList"/>
    <dgm:cxn modelId="{4E405E4C-0249-494A-A84E-70B6F6B2E20A}" type="presParOf" srcId="{88C93959-F2BE-479A-B8ED-B15D2F9A7951}" destId="{A2F6A4B0-6E87-4059-8430-632ACB40084D}" srcOrd="2" destOrd="0" presId="urn:microsoft.com/office/officeart/2018/2/layout/IconVerticalSolidList"/>
    <dgm:cxn modelId="{6C263789-C8D2-4CB7-8857-7AF9325384AA}" type="presParOf" srcId="{88C93959-F2BE-479A-B8ED-B15D2F9A7951}" destId="{314A1DFD-F739-4AF5-9F65-C91728D2D793}" srcOrd="3" destOrd="0" presId="urn:microsoft.com/office/officeart/2018/2/layout/IconVerticalSolidList"/>
    <dgm:cxn modelId="{0452D0C8-8A39-4CA8-87A7-272C2B24E7EA}" type="presParOf" srcId="{0C0F2400-E557-41FC-BAA5-80CDB86B32AA}" destId="{4DE829BC-BDF5-4F2F-803A-ADB53A03C677}" srcOrd="9" destOrd="0" presId="urn:microsoft.com/office/officeart/2018/2/layout/IconVerticalSolidList"/>
    <dgm:cxn modelId="{E69F0253-5DEB-448A-A869-A866D2052972}" type="presParOf" srcId="{0C0F2400-E557-41FC-BAA5-80CDB86B32AA}" destId="{46FFFBD2-5F04-4CC7-8AD6-720F766662B2}" srcOrd="10" destOrd="0" presId="urn:microsoft.com/office/officeart/2018/2/layout/IconVerticalSolidList"/>
    <dgm:cxn modelId="{DB94EC01-0487-4BE2-A8C9-ABC780AF75B4}" type="presParOf" srcId="{46FFFBD2-5F04-4CC7-8AD6-720F766662B2}" destId="{C9079111-AEA5-47A1-BC24-A8F35CA4C21C}" srcOrd="0" destOrd="0" presId="urn:microsoft.com/office/officeart/2018/2/layout/IconVerticalSolidList"/>
    <dgm:cxn modelId="{B702879B-5B8F-409F-9A42-A53E066F7388}" type="presParOf" srcId="{46FFFBD2-5F04-4CC7-8AD6-720F766662B2}" destId="{86FCC58E-288F-420D-A076-73D76898F33E}" srcOrd="1" destOrd="0" presId="urn:microsoft.com/office/officeart/2018/2/layout/IconVerticalSolidList"/>
    <dgm:cxn modelId="{4AE2EB86-1248-4E6C-B6B2-70F5F7D9229A}" type="presParOf" srcId="{46FFFBD2-5F04-4CC7-8AD6-720F766662B2}" destId="{DF445599-15CD-46AF-94B0-FD162F767669}" srcOrd="2" destOrd="0" presId="urn:microsoft.com/office/officeart/2018/2/layout/IconVerticalSolidList"/>
    <dgm:cxn modelId="{A06FCA1C-D0C0-4A5C-AC48-D9DD56069647}" type="presParOf" srcId="{46FFFBD2-5F04-4CC7-8AD6-720F766662B2}" destId="{76481409-DDD8-47A2-8F7D-148975581966}" srcOrd="3" destOrd="0" presId="urn:microsoft.com/office/officeart/2018/2/layout/IconVerticalSolidList"/>
    <dgm:cxn modelId="{CDECEBC2-F5D5-4E5B-BB77-1507E90BC767}" type="presParOf" srcId="{0C0F2400-E557-41FC-BAA5-80CDB86B32AA}" destId="{DE0A63AA-69CB-4115-BAAD-9B68EEA9B0A5}" srcOrd="11" destOrd="0" presId="urn:microsoft.com/office/officeart/2018/2/layout/IconVerticalSolidList"/>
    <dgm:cxn modelId="{BABE1F30-AD61-4BC0-A6A7-E0069B2A3D8B}" type="presParOf" srcId="{0C0F2400-E557-41FC-BAA5-80CDB86B32AA}" destId="{5AB8F31C-F77D-45E4-A7AB-8D20B74EAF53}" srcOrd="12" destOrd="0" presId="urn:microsoft.com/office/officeart/2018/2/layout/IconVerticalSolidList"/>
    <dgm:cxn modelId="{7355D3F2-BC1C-40E2-BCAF-D4FB88C052AB}" type="presParOf" srcId="{5AB8F31C-F77D-45E4-A7AB-8D20B74EAF53}" destId="{B9F5F040-0DC2-446B-86E8-CD3CBD153799}" srcOrd="0" destOrd="0" presId="urn:microsoft.com/office/officeart/2018/2/layout/IconVerticalSolidList"/>
    <dgm:cxn modelId="{91290CD8-69BF-4AD2-815C-F39C46D77B71}" type="presParOf" srcId="{5AB8F31C-F77D-45E4-A7AB-8D20B74EAF53}" destId="{05F84C48-BFE5-47A4-BCF3-ED189D15F9D9}" srcOrd="1" destOrd="0" presId="urn:microsoft.com/office/officeart/2018/2/layout/IconVerticalSolidList"/>
    <dgm:cxn modelId="{28F1452D-3AC7-4D7A-A107-8F05BCF55138}" type="presParOf" srcId="{5AB8F31C-F77D-45E4-A7AB-8D20B74EAF53}" destId="{555F85D7-81AE-432E-80EC-77282E2A32E2}" srcOrd="2" destOrd="0" presId="urn:microsoft.com/office/officeart/2018/2/layout/IconVerticalSolidList"/>
    <dgm:cxn modelId="{73697634-4B74-494B-854A-61F9E89D4FCB}" type="presParOf" srcId="{5AB8F31C-F77D-45E4-A7AB-8D20B74EAF53}" destId="{897D5ABE-6568-4B3A-82BD-9301620B7F35}" srcOrd="3" destOrd="0" presId="urn:microsoft.com/office/officeart/2018/2/layout/IconVerticalSolidList"/>
    <dgm:cxn modelId="{D91BE5F7-4ADA-4137-AC56-1E173849927D}" type="presParOf" srcId="{0C0F2400-E557-41FC-BAA5-80CDB86B32AA}" destId="{3D641094-E3B3-4D6B-83E0-ABFB9BF7AF44}" srcOrd="13" destOrd="0" presId="urn:microsoft.com/office/officeart/2018/2/layout/IconVerticalSolidList"/>
    <dgm:cxn modelId="{D38846EB-BABF-4F96-92D0-6DCA4942EB65}" type="presParOf" srcId="{0C0F2400-E557-41FC-BAA5-80CDB86B32AA}" destId="{B3D116F1-585B-4737-BC9B-ACCE113C1ACF}" srcOrd="14" destOrd="0" presId="urn:microsoft.com/office/officeart/2018/2/layout/IconVerticalSolidList"/>
    <dgm:cxn modelId="{07D1AD82-242D-4665-A1EB-0C6B3F1E060E}" type="presParOf" srcId="{B3D116F1-585B-4737-BC9B-ACCE113C1ACF}" destId="{1CE2B958-94DB-4EC2-8C94-F54C7E777999}" srcOrd="0" destOrd="0" presId="urn:microsoft.com/office/officeart/2018/2/layout/IconVerticalSolidList"/>
    <dgm:cxn modelId="{DB3EDFF5-7FD2-4C58-8C0D-3A35D195E050}" type="presParOf" srcId="{B3D116F1-585B-4737-BC9B-ACCE113C1ACF}" destId="{579223E1-ADD3-4944-91E9-AEEB6669B5A1}" srcOrd="1" destOrd="0" presId="urn:microsoft.com/office/officeart/2018/2/layout/IconVerticalSolidList"/>
    <dgm:cxn modelId="{4B3664E3-D315-4F65-8C77-2BB6E3B8D29E}" type="presParOf" srcId="{B3D116F1-585B-4737-BC9B-ACCE113C1ACF}" destId="{FF084817-8340-49F0-9884-F90D5B092AD1}" srcOrd="2" destOrd="0" presId="urn:microsoft.com/office/officeart/2018/2/layout/IconVerticalSolidList"/>
    <dgm:cxn modelId="{AA3F9945-FFF7-423F-A825-5DCBCB33DE1C}" type="presParOf" srcId="{B3D116F1-585B-4737-BC9B-ACCE113C1ACF}" destId="{FA0CF34B-BC59-4475-A088-A33B66C896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67D269-72E3-4E50-971D-204B0CFAFB2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B63867B-34F5-4400-9298-6802E5A4B4AD}">
      <dgm:prSet/>
      <dgm:spPr/>
      <dgm:t>
        <a:bodyPr/>
        <a:lstStyle/>
        <a:p>
          <a:r>
            <a:rPr lang="en-US"/>
            <a:t>Intuitive data modelling</a:t>
          </a:r>
        </a:p>
      </dgm:t>
    </dgm:pt>
    <dgm:pt modelId="{EA7B0904-E95C-4090-8938-A356035A530A}" type="parTrans" cxnId="{9918ECA2-D8C6-4CD1-8427-E5460A408EEF}">
      <dgm:prSet/>
      <dgm:spPr/>
      <dgm:t>
        <a:bodyPr/>
        <a:lstStyle/>
        <a:p>
          <a:endParaRPr lang="en-US"/>
        </a:p>
      </dgm:t>
    </dgm:pt>
    <dgm:pt modelId="{781C276E-0410-4081-807A-877D087C9BAD}" type="sibTrans" cxnId="{9918ECA2-D8C6-4CD1-8427-E5460A408EEF}">
      <dgm:prSet/>
      <dgm:spPr/>
      <dgm:t>
        <a:bodyPr/>
        <a:lstStyle/>
        <a:p>
          <a:endParaRPr lang="en-US"/>
        </a:p>
      </dgm:t>
    </dgm:pt>
    <dgm:pt modelId="{EB113572-B1DD-4923-9699-D1DF2D890813}">
      <dgm:prSet/>
      <dgm:spPr/>
      <dgm:t>
        <a:bodyPr/>
        <a:lstStyle/>
        <a:p>
          <a:r>
            <a:rPr lang="en-US"/>
            <a:t>Flexibility</a:t>
          </a:r>
        </a:p>
      </dgm:t>
    </dgm:pt>
    <dgm:pt modelId="{C87A4811-4EF2-4468-81B2-49EA02CC9E13}" type="parTrans" cxnId="{D2B90A13-033F-4019-9674-0F1B1B84F7DB}">
      <dgm:prSet/>
      <dgm:spPr/>
      <dgm:t>
        <a:bodyPr/>
        <a:lstStyle/>
        <a:p>
          <a:endParaRPr lang="en-US"/>
        </a:p>
      </dgm:t>
    </dgm:pt>
    <dgm:pt modelId="{558574E3-6D34-4C63-9250-B600C8C5447D}" type="sibTrans" cxnId="{D2B90A13-033F-4019-9674-0F1B1B84F7DB}">
      <dgm:prSet/>
      <dgm:spPr/>
      <dgm:t>
        <a:bodyPr/>
        <a:lstStyle/>
        <a:p>
          <a:endParaRPr lang="en-US"/>
        </a:p>
      </dgm:t>
    </dgm:pt>
    <dgm:pt modelId="{27C17BDA-17B9-4AB4-97AF-7D85C7D12717}">
      <dgm:prSet/>
      <dgm:spPr/>
      <dgm:t>
        <a:bodyPr/>
        <a:lstStyle/>
        <a:p>
          <a:r>
            <a:rPr lang="en-US"/>
            <a:t>Efficient Query performance</a:t>
          </a:r>
        </a:p>
      </dgm:t>
    </dgm:pt>
    <dgm:pt modelId="{4F32D2B4-4580-4370-A9DC-C33F0F0A6260}" type="parTrans" cxnId="{7AE0C374-0AE5-4DFD-A4F3-CDF342F0583B}">
      <dgm:prSet/>
      <dgm:spPr/>
      <dgm:t>
        <a:bodyPr/>
        <a:lstStyle/>
        <a:p>
          <a:endParaRPr lang="en-US"/>
        </a:p>
      </dgm:t>
    </dgm:pt>
    <dgm:pt modelId="{58C90971-F22B-4DC6-BACA-637FDDA9E01C}" type="sibTrans" cxnId="{7AE0C374-0AE5-4DFD-A4F3-CDF342F0583B}">
      <dgm:prSet/>
      <dgm:spPr/>
      <dgm:t>
        <a:bodyPr/>
        <a:lstStyle/>
        <a:p>
          <a:endParaRPr lang="en-US"/>
        </a:p>
      </dgm:t>
    </dgm:pt>
    <dgm:pt modelId="{87C85D5E-7F6C-4D7B-92EC-E03A9DA7D95A}">
      <dgm:prSet/>
      <dgm:spPr/>
      <dgm:t>
        <a:bodyPr/>
        <a:lstStyle/>
        <a:p>
          <a:r>
            <a:rPr lang="en-US"/>
            <a:t>Scalable</a:t>
          </a:r>
        </a:p>
      </dgm:t>
    </dgm:pt>
    <dgm:pt modelId="{1FB6A86C-9F00-441E-8BA2-770261E07ACA}" type="parTrans" cxnId="{7240272D-7BB2-4D9E-9F94-4A6B3161AAF2}">
      <dgm:prSet/>
      <dgm:spPr/>
      <dgm:t>
        <a:bodyPr/>
        <a:lstStyle/>
        <a:p>
          <a:endParaRPr lang="en-US"/>
        </a:p>
      </dgm:t>
    </dgm:pt>
    <dgm:pt modelId="{9ADF70F4-BB5F-49A2-B3C6-B0124F026806}" type="sibTrans" cxnId="{7240272D-7BB2-4D9E-9F94-4A6B3161AAF2}">
      <dgm:prSet/>
      <dgm:spPr/>
      <dgm:t>
        <a:bodyPr/>
        <a:lstStyle/>
        <a:p>
          <a:endParaRPr lang="en-US"/>
        </a:p>
      </dgm:t>
    </dgm:pt>
    <dgm:pt modelId="{A9ED3FDA-9A35-4309-AC08-5F584AABAB36}">
      <dgm:prSet/>
      <dgm:spPr/>
      <dgm:t>
        <a:bodyPr/>
        <a:lstStyle/>
        <a:p>
          <a:r>
            <a:rPr lang="en-US"/>
            <a:t>Rich Visualization</a:t>
          </a:r>
        </a:p>
      </dgm:t>
    </dgm:pt>
    <dgm:pt modelId="{FE52715B-343E-47D1-BBC0-8BD635C09F08}" type="parTrans" cxnId="{73AE8182-9B14-430C-BA68-5329969E7490}">
      <dgm:prSet/>
      <dgm:spPr/>
      <dgm:t>
        <a:bodyPr/>
        <a:lstStyle/>
        <a:p>
          <a:endParaRPr lang="en-US"/>
        </a:p>
      </dgm:t>
    </dgm:pt>
    <dgm:pt modelId="{09116833-637F-4041-ABC3-06A95E7F3342}" type="sibTrans" cxnId="{73AE8182-9B14-430C-BA68-5329969E7490}">
      <dgm:prSet/>
      <dgm:spPr/>
      <dgm:t>
        <a:bodyPr/>
        <a:lstStyle/>
        <a:p>
          <a:endParaRPr lang="en-US"/>
        </a:p>
      </dgm:t>
    </dgm:pt>
    <dgm:pt modelId="{5819B61E-F5B8-4400-AFB5-09F5E6D5E662}">
      <dgm:prSet/>
      <dgm:spPr/>
      <dgm:t>
        <a:bodyPr/>
        <a:lstStyle/>
        <a:p>
          <a:r>
            <a:rPr lang="en-US"/>
            <a:t>Role based controls</a:t>
          </a:r>
        </a:p>
      </dgm:t>
    </dgm:pt>
    <dgm:pt modelId="{C08A4E79-3562-498F-B865-52CD6426E5F3}" type="parTrans" cxnId="{2BF7916D-FB90-4AB8-88E1-56DE4DC74528}">
      <dgm:prSet/>
      <dgm:spPr/>
      <dgm:t>
        <a:bodyPr/>
        <a:lstStyle/>
        <a:p>
          <a:endParaRPr lang="en-US"/>
        </a:p>
      </dgm:t>
    </dgm:pt>
    <dgm:pt modelId="{E8B85154-404C-444E-BB3C-13B0540E3788}" type="sibTrans" cxnId="{2BF7916D-FB90-4AB8-88E1-56DE4DC74528}">
      <dgm:prSet/>
      <dgm:spPr/>
      <dgm:t>
        <a:bodyPr/>
        <a:lstStyle/>
        <a:p>
          <a:endParaRPr lang="en-US"/>
        </a:p>
      </dgm:t>
    </dgm:pt>
    <dgm:pt modelId="{2F84689E-3BE7-45CA-82C4-2153673C156E}">
      <dgm:prSet/>
      <dgm:spPr/>
      <dgm:t>
        <a:bodyPr/>
        <a:lstStyle/>
        <a:p>
          <a:r>
            <a:rPr lang="en-US"/>
            <a:t>Application specific implementation</a:t>
          </a:r>
        </a:p>
      </dgm:t>
    </dgm:pt>
    <dgm:pt modelId="{3BADFD76-5AA3-4F51-969B-EB421E423D6B}" type="parTrans" cxnId="{AF8C88AF-2960-4650-A92E-83279AF91719}">
      <dgm:prSet/>
      <dgm:spPr/>
      <dgm:t>
        <a:bodyPr/>
        <a:lstStyle/>
        <a:p>
          <a:endParaRPr lang="en-US"/>
        </a:p>
      </dgm:t>
    </dgm:pt>
    <dgm:pt modelId="{317C6EB7-D5B0-4466-8DC9-DE79007873C0}" type="sibTrans" cxnId="{AF8C88AF-2960-4650-A92E-83279AF91719}">
      <dgm:prSet/>
      <dgm:spPr/>
      <dgm:t>
        <a:bodyPr/>
        <a:lstStyle/>
        <a:p>
          <a:endParaRPr lang="en-US"/>
        </a:p>
      </dgm:t>
    </dgm:pt>
    <dgm:pt modelId="{5E0926E2-AC44-4C4A-99CC-AA5C4FD74DDF}" type="pres">
      <dgm:prSet presAssocID="{1367D269-72E3-4E50-971D-204B0CFAFB27}" presName="root" presStyleCnt="0">
        <dgm:presLayoutVars>
          <dgm:dir/>
          <dgm:resizeHandles val="exact"/>
        </dgm:presLayoutVars>
      </dgm:prSet>
      <dgm:spPr/>
    </dgm:pt>
    <dgm:pt modelId="{8121AF77-311E-4B57-B6EE-298317CAF871}" type="pres">
      <dgm:prSet presAssocID="{BB63867B-34F5-4400-9298-6802E5A4B4AD}" presName="compNode" presStyleCnt="0"/>
      <dgm:spPr/>
    </dgm:pt>
    <dgm:pt modelId="{458B2177-5F41-452B-92C1-C9C814A6BED8}" type="pres">
      <dgm:prSet presAssocID="{BB63867B-34F5-4400-9298-6802E5A4B4AD}" presName="bgRect" presStyleLbl="bgShp" presStyleIdx="0" presStyleCnt="7"/>
      <dgm:spPr/>
    </dgm:pt>
    <dgm:pt modelId="{68D6F361-5C4D-4C3B-8CFF-0F70A8A69741}" type="pres">
      <dgm:prSet presAssocID="{BB63867B-34F5-4400-9298-6802E5A4B4A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8D2537D-B06F-48F6-97D8-8ED47D2943E7}" type="pres">
      <dgm:prSet presAssocID="{BB63867B-34F5-4400-9298-6802E5A4B4AD}" presName="spaceRect" presStyleCnt="0"/>
      <dgm:spPr/>
    </dgm:pt>
    <dgm:pt modelId="{B74B3B19-85F7-4513-8B50-3F8AF31E3A05}" type="pres">
      <dgm:prSet presAssocID="{BB63867B-34F5-4400-9298-6802E5A4B4AD}" presName="parTx" presStyleLbl="revTx" presStyleIdx="0" presStyleCnt="7">
        <dgm:presLayoutVars>
          <dgm:chMax val="0"/>
          <dgm:chPref val="0"/>
        </dgm:presLayoutVars>
      </dgm:prSet>
      <dgm:spPr/>
    </dgm:pt>
    <dgm:pt modelId="{73635418-D224-444B-AC2D-117DBAAA9D87}" type="pres">
      <dgm:prSet presAssocID="{781C276E-0410-4081-807A-877D087C9BAD}" presName="sibTrans" presStyleCnt="0"/>
      <dgm:spPr/>
    </dgm:pt>
    <dgm:pt modelId="{BC25FA20-F616-40AE-AA33-2991B09D8EBB}" type="pres">
      <dgm:prSet presAssocID="{EB113572-B1DD-4923-9699-D1DF2D890813}" presName="compNode" presStyleCnt="0"/>
      <dgm:spPr/>
    </dgm:pt>
    <dgm:pt modelId="{EEB880E7-6E47-421E-8DA1-9FDFADB2148A}" type="pres">
      <dgm:prSet presAssocID="{EB113572-B1DD-4923-9699-D1DF2D890813}" presName="bgRect" presStyleLbl="bgShp" presStyleIdx="1" presStyleCnt="7"/>
      <dgm:spPr/>
    </dgm:pt>
    <dgm:pt modelId="{59BC917D-D84B-4F01-8BEA-912EE9805040}" type="pres">
      <dgm:prSet presAssocID="{EB113572-B1DD-4923-9699-D1DF2D89081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E145A34A-928F-44F5-BCD0-60F9C6EF146A}" type="pres">
      <dgm:prSet presAssocID="{EB113572-B1DD-4923-9699-D1DF2D890813}" presName="spaceRect" presStyleCnt="0"/>
      <dgm:spPr/>
    </dgm:pt>
    <dgm:pt modelId="{F696CDC3-1BD7-41C4-AB0C-2576372EE1BD}" type="pres">
      <dgm:prSet presAssocID="{EB113572-B1DD-4923-9699-D1DF2D890813}" presName="parTx" presStyleLbl="revTx" presStyleIdx="1" presStyleCnt="7">
        <dgm:presLayoutVars>
          <dgm:chMax val="0"/>
          <dgm:chPref val="0"/>
        </dgm:presLayoutVars>
      </dgm:prSet>
      <dgm:spPr/>
    </dgm:pt>
    <dgm:pt modelId="{7FC6264E-0991-4D92-BA0F-15A0AFC4041E}" type="pres">
      <dgm:prSet presAssocID="{558574E3-6D34-4C63-9250-B600C8C5447D}" presName="sibTrans" presStyleCnt="0"/>
      <dgm:spPr/>
    </dgm:pt>
    <dgm:pt modelId="{AB266ED4-26F3-460E-BBB4-71E9F0DAEDF3}" type="pres">
      <dgm:prSet presAssocID="{27C17BDA-17B9-4AB4-97AF-7D85C7D12717}" presName="compNode" presStyleCnt="0"/>
      <dgm:spPr/>
    </dgm:pt>
    <dgm:pt modelId="{D03E9431-97E2-4308-AFFF-9D78C730320D}" type="pres">
      <dgm:prSet presAssocID="{27C17BDA-17B9-4AB4-97AF-7D85C7D12717}" presName="bgRect" presStyleLbl="bgShp" presStyleIdx="2" presStyleCnt="7"/>
      <dgm:spPr/>
    </dgm:pt>
    <dgm:pt modelId="{2F92A87F-8A08-41C7-B5A0-79F9A95290E7}" type="pres">
      <dgm:prSet presAssocID="{27C17BDA-17B9-4AB4-97AF-7D85C7D1271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A5F34840-9468-44A3-9705-A8F29B33D97A}" type="pres">
      <dgm:prSet presAssocID="{27C17BDA-17B9-4AB4-97AF-7D85C7D12717}" presName="spaceRect" presStyleCnt="0"/>
      <dgm:spPr/>
    </dgm:pt>
    <dgm:pt modelId="{EA5547E0-597E-4714-AFD0-FB5EBFB8B6F8}" type="pres">
      <dgm:prSet presAssocID="{27C17BDA-17B9-4AB4-97AF-7D85C7D12717}" presName="parTx" presStyleLbl="revTx" presStyleIdx="2" presStyleCnt="7">
        <dgm:presLayoutVars>
          <dgm:chMax val="0"/>
          <dgm:chPref val="0"/>
        </dgm:presLayoutVars>
      </dgm:prSet>
      <dgm:spPr/>
    </dgm:pt>
    <dgm:pt modelId="{3D01546E-EF96-4EA5-9AA7-95F1575776C1}" type="pres">
      <dgm:prSet presAssocID="{58C90971-F22B-4DC6-BACA-637FDDA9E01C}" presName="sibTrans" presStyleCnt="0"/>
      <dgm:spPr/>
    </dgm:pt>
    <dgm:pt modelId="{6B45AFEE-7666-4211-8817-13933F07A569}" type="pres">
      <dgm:prSet presAssocID="{87C85D5E-7F6C-4D7B-92EC-E03A9DA7D95A}" presName="compNode" presStyleCnt="0"/>
      <dgm:spPr/>
    </dgm:pt>
    <dgm:pt modelId="{6B2ABE31-B490-4ADD-8C18-69A6C338B338}" type="pres">
      <dgm:prSet presAssocID="{87C85D5E-7F6C-4D7B-92EC-E03A9DA7D95A}" presName="bgRect" presStyleLbl="bgShp" presStyleIdx="3" presStyleCnt="7"/>
      <dgm:spPr/>
    </dgm:pt>
    <dgm:pt modelId="{A18C1FF5-B271-4C2D-94E8-16F3B4F08B83}" type="pres">
      <dgm:prSet presAssocID="{87C85D5E-7F6C-4D7B-92EC-E03A9DA7D95A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099FB136-EC4D-4A39-B272-48BCDB3DAA00}" type="pres">
      <dgm:prSet presAssocID="{87C85D5E-7F6C-4D7B-92EC-E03A9DA7D95A}" presName="spaceRect" presStyleCnt="0"/>
      <dgm:spPr/>
    </dgm:pt>
    <dgm:pt modelId="{763B05F2-7B7F-4FA7-AC1E-D1BCBDC21468}" type="pres">
      <dgm:prSet presAssocID="{87C85D5E-7F6C-4D7B-92EC-E03A9DA7D95A}" presName="parTx" presStyleLbl="revTx" presStyleIdx="3" presStyleCnt="7">
        <dgm:presLayoutVars>
          <dgm:chMax val="0"/>
          <dgm:chPref val="0"/>
        </dgm:presLayoutVars>
      </dgm:prSet>
      <dgm:spPr/>
    </dgm:pt>
    <dgm:pt modelId="{7F126523-CDB5-43CB-AEBD-2EC546A32DA3}" type="pres">
      <dgm:prSet presAssocID="{9ADF70F4-BB5F-49A2-B3C6-B0124F026806}" presName="sibTrans" presStyleCnt="0"/>
      <dgm:spPr/>
    </dgm:pt>
    <dgm:pt modelId="{7C8F9050-C406-4AEC-9F38-8A2BE4560E60}" type="pres">
      <dgm:prSet presAssocID="{A9ED3FDA-9A35-4309-AC08-5F584AABAB36}" presName="compNode" presStyleCnt="0"/>
      <dgm:spPr/>
    </dgm:pt>
    <dgm:pt modelId="{F3395786-7584-4051-ABAD-E5151DCF176A}" type="pres">
      <dgm:prSet presAssocID="{A9ED3FDA-9A35-4309-AC08-5F584AABAB36}" presName="bgRect" presStyleLbl="bgShp" presStyleIdx="4" presStyleCnt="7"/>
      <dgm:spPr/>
    </dgm:pt>
    <dgm:pt modelId="{09F3660E-4546-4801-BC12-54BCAA18DFF4}" type="pres">
      <dgm:prSet presAssocID="{A9ED3FDA-9A35-4309-AC08-5F584AABAB3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4481E7A-E727-43C0-AE21-50CC1192C968}" type="pres">
      <dgm:prSet presAssocID="{A9ED3FDA-9A35-4309-AC08-5F584AABAB36}" presName="spaceRect" presStyleCnt="0"/>
      <dgm:spPr/>
    </dgm:pt>
    <dgm:pt modelId="{88299832-BBA7-4AC2-8FE9-BC708C24DF85}" type="pres">
      <dgm:prSet presAssocID="{A9ED3FDA-9A35-4309-AC08-5F584AABAB36}" presName="parTx" presStyleLbl="revTx" presStyleIdx="4" presStyleCnt="7">
        <dgm:presLayoutVars>
          <dgm:chMax val="0"/>
          <dgm:chPref val="0"/>
        </dgm:presLayoutVars>
      </dgm:prSet>
      <dgm:spPr/>
    </dgm:pt>
    <dgm:pt modelId="{874636EE-E485-4431-9B6F-A9C84242A18B}" type="pres">
      <dgm:prSet presAssocID="{09116833-637F-4041-ABC3-06A95E7F3342}" presName="sibTrans" presStyleCnt="0"/>
      <dgm:spPr/>
    </dgm:pt>
    <dgm:pt modelId="{5DCBCC38-A71E-481C-A5E5-2055546472D5}" type="pres">
      <dgm:prSet presAssocID="{5819B61E-F5B8-4400-AFB5-09F5E6D5E662}" presName="compNode" presStyleCnt="0"/>
      <dgm:spPr/>
    </dgm:pt>
    <dgm:pt modelId="{957530A1-010F-4CEE-A056-98AE9F12A213}" type="pres">
      <dgm:prSet presAssocID="{5819B61E-F5B8-4400-AFB5-09F5E6D5E662}" presName="bgRect" presStyleLbl="bgShp" presStyleIdx="5" presStyleCnt="7"/>
      <dgm:spPr/>
    </dgm:pt>
    <dgm:pt modelId="{3CB6FD88-55A0-404F-BC7F-A18D9E4E1E6A}" type="pres">
      <dgm:prSet presAssocID="{5819B61E-F5B8-4400-AFB5-09F5E6D5E66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4F6432D-99EF-4C32-9DD7-7F008AEA9C0A}" type="pres">
      <dgm:prSet presAssocID="{5819B61E-F5B8-4400-AFB5-09F5E6D5E662}" presName="spaceRect" presStyleCnt="0"/>
      <dgm:spPr/>
    </dgm:pt>
    <dgm:pt modelId="{F2EB96A3-82A5-4C5E-B813-6E2D84CFCDC9}" type="pres">
      <dgm:prSet presAssocID="{5819B61E-F5B8-4400-AFB5-09F5E6D5E662}" presName="parTx" presStyleLbl="revTx" presStyleIdx="5" presStyleCnt="7">
        <dgm:presLayoutVars>
          <dgm:chMax val="0"/>
          <dgm:chPref val="0"/>
        </dgm:presLayoutVars>
      </dgm:prSet>
      <dgm:spPr/>
    </dgm:pt>
    <dgm:pt modelId="{BE4C441D-B081-4288-A4E6-431753BC0B7A}" type="pres">
      <dgm:prSet presAssocID="{E8B85154-404C-444E-BB3C-13B0540E3788}" presName="sibTrans" presStyleCnt="0"/>
      <dgm:spPr/>
    </dgm:pt>
    <dgm:pt modelId="{31A6D54C-4C47-4E3D-921C-D03CD8C0E085}" type="pres">
      <dgm:prSet presAssocID="{2F84689E-3BE7-45CA-82C4-2153673C156E}" presName="compNode" presStyleCnt="0"/>
      <dgm:spPr/>
    </dgm:pt>
    <dgm:pt modelId="{44E0B0B8-66B6-4686-99CF-1CBE7557D5E5}" type="pres">
      <dgm:prSet presAssocID="{2F84689E-3BE7-45CA-82C4-2153673C156E}" presName="bgRect" presStyleLbl="bgShp" presStyleIdx="6" presStyleCnt="7"/>
      <dgm:spPr/>
    </dgm:pt>
    <dgm:pt modelId="{90B3F354-C926-4BAC-8ED6-8BB42E45464C}" type="pres">
      <dgm:prSet presAssocID="{2F84689E-3BE7-45CA-82C4-2153673C156E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B40D609-054A-4DDC-AF5D-F0A9F30E631B}" type="pres">
      <dgm:prSet presAssocID="{2F84689E-3BE7-45CA-82C4-2153673C156E}" presName="spaceRect" presStyleCnt="0"/>
      <dgm:spPr/>
    </dgm:pt>
    <dgm:pt modelId="{F6279BAE-8817-4292-AE0B-8A590677F7F5}" type="pres">
      <dgm:prSet presAssocID="{2F84689E-3BE7-45CA-82C4-2153673C156E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D2B90A13-033F-4019-9674-0F1B1B84F7DB}" srcId="{1367D269-72E3-4E50-971D-204B0CFAFB27}" destId="{EB113572-B1DD-4923-9699-D1DF2D890813}" srcOrd="1" destOrd="0" parTransId="{C87A4811-4EF2-4468-81B2-49EA02CC9E13}" sibTransId="{558574E3-6D34-4C63-9250-B600C8C5447D}"/>
    <dgm:cxn modelId="{23A37915-B4EE-4001-8914-6C997B79EA85}" type="presOf" srcId="{5819B61E-F5B8-4400-AFB5-09F5E6D5E662}" destId="{F2EB96A3-82A5-4C5E-B813-6E2D84CFCDC9}" srcOrd="0" destOrd="0" presId="urn:microsoft.com/office/officeart/2018/2/layout/IconVerticalSolidList"/>
    <dgm:cxn modelId="{5AAFE524-6D92-4E11-B23F-89C74C967F15}" type="presOf" srcId="{27C17BDA-17B9-4AB4-97AF-7D85C7D12717}" destId="{EA5547E0-597E-4714-AFD0-FB5EBFB8B6F8}" srcOrd="0" destOrd="0" presId="urn:microsoft.com/office/officeart/2018/2/layout/IconVerticalSolidList"/>
    <dgm:cxn modelId="{7240272D-7BB2-4D9E-9F94-4A6B3161AAF2}" srcId="{1367D269-72E3-4E50-971D-204B0CFAFB27}" destId="{87C85D5E-7F6C-4D7B-92EC-E03A9DA7D95A}" srcOrd="3" destOrd="0" parTransId="{1FB6A86C-9F00-441E-8BA2-770261E07ACA}" sibTransId="{9ADF70F4-BB5F-49A2-B3C6-B0124F026806}"/>
    <dgm:cxn modelId="{0C7C0441-467F-48A4-BDD9-306FC888C207}" type="presOf" srcId="{EB113572-B1DD-4923-9699-D1DF2D890813}" destId="{F696CDC3-1BD7-41C4-AB0C-2576372EE1BD}" srcOrd="0" destOrd="0" presId="urn:microsoft.com/office/officeart/2018/2/layout/IconVerticalSolidList"/>
    <dgm:cxn modelId="{2BF7916D-FB90-4AB8-88E1-56DE4DC74528}" srcId="{1367D269-72E3-4E50-971D-204B0CFAFB27}" destId="{5819B61E-F5B8-4400-AFB5-09F5E6D5E662}" srcOrd="5" destOrd="0" parTransId="{C08A4E79-3562-498F-B865-52CD6426E5F3}" sibTransId="{E8B85154-404C-444E-BB3C-13B0540E3788}"/>
    <dgm:cxn modelId="{DB66BD54-B1FE-4D68-A4F6-069DFE94F4A9}" type="presOf" srcId="{BB63867B-34F5-4400-9298-6802E5A4B4AD}" destId="{B74B3B19-85F7-4513-8B50-3F8AF31E3A05}" srcOrd="0" destOrd="0" presId="urn:microsoft.com/office/officeart/2018/2/layout/IconVerticalSolidList"/>
    <dgm:cxn modelId="{7AE0C374-0AE5-4DFD-A4F3-CDF342F0583B}" srcId="{1367D269-72E3-4E50-971D-204B0CFAFB27}" destId="{27C17BDA-17B9-4AB4-97AF-7D85C7D12717}" srcOrd="2" destOrd="0" parTransId="{4F32D2B4-4580-4370-A9DC-C33F0F0A6260}" sibTransId="{58C90971-F22B-4DC6-BACA-637FDDA9E01C}"/>
    <dgm:cxn modelId="{73AE8182-9B14-430C-BA68-5329969E7490}" srcId="{1367D269-72E3-4E50-971D-204B0CFAFB27}" destId="{A9ED3FDA-9A35-4309-AC08-5F584AABAB36}" srcOrd="4" destOrd="0" parTransId="{FE52715B-343E-47D1-BBC0-8BD635C09F08}" sibTransId="{09116833-637F-4041-ABC3-06A95E7F3342}"/>
    <dgm:cxn modelId="{9918ECA2-D8C6-4CD1-8427-E5460A408EEF}" srcId="{1367D269-72E3-4E50-971D-204B0CFAFB27}" destId="{BB63867B-34F5-4400-9298-6802E5A4B4AD}" srcOrd="0" destOrd="0" parTransId="{EA7B0904-E95C-4090-8938-A356035A530A}" sibTransId="{781C276E-0410-4081-807A-877D087C9BAD}"/>
    <dgm:cxn modelId="{AF8C88AF-2960-4650-A92E-83279AF91719}" srcId="{1367D269-72E3-4E50-971D-204B0CFAFB27}" destId="{2F84689E-3BE7-45CA-82C4-2153673C156E}" srcOrd="6" destOrd="0" parTransId="{3BADFD76-5AA3-4F51-969B-EB421E423D6B}" sibTransId="{317C6EB7-D5B0-4466-8DC9-DE79007873C0}"/>
    <dgm:cxn modelId="{BC56B9CF-A00A-419A-8F61-12C1F3F6EB5B}" type="presOf" srcId="{87C85D5E-7F6C-4D7B-92EC-E03A9DA7D95A}" destId="{763B05F2-7B7F-4FA7-AC1E-D1BCBDC21468}" srcOrd="0" destOrd="0" presId="urn:microsoft.com/office/officeart/2018/2/layout/IconVerticalSolidList"/>
    <dgm:cxn modelId="{6632D8DE-B5E6-4120-BBB4-108CCF1D80AC}" type="presOf" srcId="{1367D269-72E3-4E50-971D-204B0CFAFB27}" destId="{5E0926E2-AC44-4C4A-99CC-AA5C4FD74DDF}" srcOrd="0" destOrd="0" presId="urn:microsoft.com/office/officeart/2018/2/layout/IconVerticalSolidList"/>
    <dgm:cxn modelId="{D29C1CE5-AA25-4B32-879E-600DFC2449BE}" type="presOf" srcId="{2F84689E-3BE7-45CA-82C4-2153673C156E}" destId="{F6279BAE-8817-4292-AE0B-8A590677F7F5}" srcOrd="0" destOrd="0" presId="urn:microsoft.com/office/officeart/2018/2/layout/IconVerticalSolidList"/>
    <dgm:cxn modelId="{8991BBFA-9752-48D5-A8B6-EA37440F574D}" type="presOf" srcId="{A9ED3FDA-9A35-4309-AC08-5F584AABAB36}" destId="{88299832-BBA7-4AC2-8FE9-BC708C24DF85}" srcOrd="0" destOrd="0" presId="urn:microsoft.com/office/officeart/2018/2/layout/IconVerticalSolidList"/>
    <dgm:cxn modelId="{D1AD9527-BFC4-4982-A04B-C2B8E5DE0229}" type="presParOf" srcId="{5E0926E2-AC44-4C4A-99CC-AA5C4FD74DDF}" destId="{8121AF77-311E-4B57-B6EE-298317CAF871}" srcOrd="0" destOrd="0" presId="urn:microsoft.com/office/officeart/2018/2/layout/IconVerticalSolidList"/>
    <dgm:cxn modelId="{9E68FCFB-297D-4374-9A43-3C295305EACC}" type="presParOf" srcId="{8121AF77-311E-4B57-B6EE-298317CAF871}" destId="{458B2177-5F41-452B-92C1-C9C814A6BED8}" srcOrd="0" destOrd="0" presId="urn:microsoft.com/office/officeart/2018/2/layout/IconVerticalSolidList"/>
    <dgm:cxn modelId="{8B0D8B07-DDC4-41A0-B581-A8BE08BBAB44}" type="presParOf" srcId="{8121AF77-311E-4B57-B6EE-298317CAF871}" destId="{68D6F361-5C4D-4C3B-8CFF-0F70A8A69741}" srcOrd="1" destOrd="0" presId="urn:microsoft.com/office/officeart/2018/2/layout/IconVerticalSolidList"/>
    <dgm:cxn modelId="{88B51FF1-96EA-405D-A182-D045EB82E13D}" type="presParOf" srcId="{8121AF77-311E-4B57-B6EE-298317CAF871}" destId="{B8D2537D-B06F-48F6-97D8-8ED47D2943E7}" srcOrd="2" destOrd="0" presId="urn:microsoft.com/office/officeart/2018/2/layout/IconVerticalSolidList"/>
    <dgm:cxn modelId="{A479B17D-E847-444C-84F7-DD1B3D0F3089}" type="presParOf" srcId="{8121AF77-311E-4B57-B6EE-298317CAF871}" destId="{B74B3B19-85F7-4513-8B50-3F8AF31E3A05}" srcOrd="3" destOrd="0" presId="urn:microsoft.com/office/officeart/2018/2/layout/IconVerticalSolidList"/>
    <dgm:cxn modelId="{63787D59-D815-4380-A495-CD8F191FF3AB}" type="presParOf" srcId="{5E0926E2-AC44-4C4A-99CC-AA5C4FD74DDF}" destId="{73635418-D224-444B-AC2D-117DBAAA9D87}" srcOrd="1" destOrd="0" presId="urn:microsoft.com/office/officeart/2018/2/layout/IconVerticalSolidList"/>
    <dgm:cxn modelId="{A60EC74B-F9DB-4000-94CB-EFDF83281E20}" type="presParOf" srcId="{5E0926E2-AC44-4C4A-99CC-AA5C4FD74DDF}" destId="{BC25FA20-F616-40AE-AA33-2991B09D8EBB}" srcOrd="2" destOrd="0" presId="urn:microsoft.com/office/officeart/2018/2/layout/IconVerticalSolidList"/>
    <dgm:cxn modelId="{D8A52862-E24A-4DF0-A7D5-CCE48F5188E2}" type="presParOf" srcId="{BC25FA20-F616-40AE-AA33-2991B09D8EBB}" destId="{EEB880E7-6E47-421E-8DA1-9FDFADB2148A}" srcOrd="0" destOrd="0" presId="urn:microsoft.com/office/officeart/2018/2/layout/IconVerticalSolidList"/>
    <dgm:cxn modelId="{25D56E2C-488D-4941-811E-501861A63839}" type="presParOf" srcId="{BC25FA20-F616-40AE-AA33-2991B09D8EBB}" destId="{59BC917D-D84B-4F01-8BEA-912EE9805040}" srcOrd="1" destOrd="0" presId="urn:microsoft.com/office/officeart/2018/2/layout/IconVerticalSolidList"/>
    <dgm:cxn modelId="{CDD5AF88-529D-4407-802C-945E649DD044}" type="presParOf" srcId="{BC25FA20-F616-40AE-AA33-2991B09D8EBB}" destId="{E145A34A-928F-44F5-BCD0-60F9C6EF146A}" srcOrd="2" destOrd="0" presId="urn:microsoft.com/office/officeart/2018/2/layout/IconVerticalSolidList"/>
    <dgm:cxn modelId="{B294E52F-A8EB-4ECF-A034-FC77ED876115}" type="presParOf" srcId="{BC25FA20-F616-40AE-AA33-2991B09D8EBB}" destId="{F696CDC3-1BD7-41C4-AB0C-2576372EE1BD}" srcOrd="3" destOrd="0" presId="urn:microsoft.com/office/officeart/2018/2/layout/IconVerticalSolidList"/>
    <dgm:cxn modelId="{73454ECA-4C88-45F4-9396-548636E4B3BF}" type="presParOf" srcId="{5E0926E2-AC44-4C4A-99CC-AA5C4FD74DDF}" destId="{7FC6264E-0991-4D92-BA0F-15A0AFC4041E}" srcOrd="3" destOrd="0" presId="urn:microsoft.com/office/officeart/2018/2/layout/IconVerticalSolidList"/>
    <dgm:cxn modelId="{4DEBC117-7C7E-48B9-9AF9-419697F18D6D}" type="presParOf" srcId="{5E0926E2-AC44-4C4A-99CC-AA5C4FD74DDF}" destId="{AB266ED4-26F3-460E-BBB4-71E9F0DAEDF3}" srcOrd="4" destOrd="0" presId="urn:microsoft.com/office/officeart/2018/2/layout/IconVerticalSolidList"/>
    <dgm:cxn modelId="{45E23BE3-88CD-4DAC-8001-7F7BDBC0DAE9}" type="presParOf" srcId="{AB266ED4-26F3-460E-BBB4-71E9F0DAEDF3}" destId="{D03E9431-97E2-4308-AFFF-9D78C730320D}" srcOrd="0" destOrd="0" presId="urn:microsoft.com/office/officeart/2018/2/layout/IconVerticalSolidList"/>
    <dgm:cxn modelId="{65B1DCA3-A301-4410-BEE7-554E2D857E33}" type="presParOf" srcId="{AB266ED4-26F3-460E-BBB4-71E9F0DAEDF3}" destId="{2F92A87F-8A08-41C7-B5A0-79F9A95290E7}" srcOrd="1" destOrd="0" presId="urn:microsoft.com/office/officeart/2018/2/layout/IconVerticalSolidList"/>
    <dgm:cxn modelId="{9A5B94CC-7F88-42FE-B6A8-704545892FFD}" type="presParOf" srcId="{AB266ED4-26F3-460E-BBB4-71E9F0DAEDF3}" destId="{A5F34840-9468-44A3-9705-A8F29B33D97A}" srcOrd="2" destOrd="0" presId="urn:microsoft.com/office/officeart/2018/2/layout/IconVerticalSolidList"/>
    <dgm:cxn modelId="{63E78202-E768-4626-95C0-3AFFCD20F219}" type="presParOf" srcId="{AB266ED4-26F3-460E-BBB4-71E9F0DAEDF3}" destId="{EA5547E0-597E-4714-AFD0-FB5EBFB8B6F8}" srcOrd="3" destOrd="0" presId="urn:microsoft.com/office/officeart/2018/2/layout/IconVerticalSolidList"/>
    <dgm:cxn modelId="{013548BF-D9E1-4FB4-9B5E-DB1AEE4D55F6}" type="presParOf" srcId="{5E0926E2-AC44-4C4A-99CC-AA5C4FD74DDF}" destId="{3D01546E-EF96-4EA5-9AA7-95F1575776C1}" srcOrd="5" destOrd="0" presId="urn:microsoft.com/office/officeart/2018/2/layout/IconVerticalSolidList"/>
    <dgm:cxn modelId="{D7895569-80E1-43C1-B45F-75C09538ABE0}" type="presParOf" srcId="{5E0926E2-AC44-4C4A-99CC-AA5C4FD74DDF}" destId="{6B45AFEE-7666-4211-8817-13933F07A569}" srcOrd="6" destOrd="0" presId="urn:microsoft.com/office/officeart/2018/2/layout/IconVerticalSolidList"/>
    <dgm:cxn modelId="{A0066CAD-061C-4B32-954A-29C3861A26F2}" type="presParOf" srcId="{6B45AFEE-7666-4211-8817-13933F07A569}" destId="{6B2ABE31-B490-4ADD-8C18-69A6C338B338}" srcOrd="0" destOrd="0" presId="urn:microsoft.com/office/officeart/2018/2/layout/IconVerticalSolidList"/>
    <dgm:cxn modelId="{D098B5DC-1415-45E2-8082-3173CFEAEC12}" type="presParOf" srcId="{6B45AFEE-7666-4211-8817-13933F07A569}" destId="{A18C1FF5-B271-4C2D-94E8-16F3B4F08B83}" srcOrd="1" destOrd="0" presId="urn:microsoft.com/office/officeart/2018/2/layout/IconVerticalSolidList"/>
    <dgm:cxn modelId="{CEC09803-16FC-4437-ABFF-D6F6DA2EEBB8}" type="presParOf" srcId="{6B45AFEE-7666-4211-8817-13933F07A569}" destId="{099FB136-EC4D-4A39-B272-48BCDB3DAA00}" srcOrd="2" destOrd="0" presId="urn:microsoft.com/office/officeart/2018/2/layout/IconVerticalSolidList"/>
    <dgm:cxn modelId="{529C1D7C-7AD8-4561-8552-4A48DA8E2316}" type="presParOf" srcId="{6B45AFEE-7666-4211-8817-13933F07A569}" destId="{763B05F2-7B7F-4FA7-AC1E-D1BCBDC21468}" srcOrd="3" destOrd="0" presId="urn:microsoft.com/office/officeart/2018/2/layout/IconVerticalSolidList"/>
    <dgm:cxn modelId="{D2E68FF3-F501-48A4-8A5B-E3C52DE30AFA}" type="presParOf" srcId="{5E0926E2-AC44-4C4A-99CC-AA5C4FD74DDF}" destId="{7F126523-CDB5-43CB-AEBD-2EC546A32DA3}" srcOrd="7" destOrd="0" presId="urn:microsoft.com/office/officeart/2018/2/layout/IconVerticalSolidList"/>
    <dgm:cxn modelId="{529361A3-E737-484F-8B98-6785FCD0D00C}" type="presParOf" srcId="{5E0926E2-AC44-4C4A-99CC-AA5C4FD74DDF}" destId="{7C8F9050-C406-4AEC-9F38-8A2BE4560E60}" srcOrd="8" destOrd="0" presId="urn:microsoft.com/office/officeart/2018/2/layout/IconVerticalSolidList"/>
    <dgm:cxn modelId="{432E8B24-774B-4B66-B262-80EF91AB9CF2}" type="presParOf" srcId="{7C8F9050-C406-4AEC-9F38-8A2BE4560E60}" destId="{F3395786-7584-4051-ABAD-E5151DCF176A}" srcOrd="0" destOrd="0" presId="urn:microsoft.com/office/officeart/2018/2/layout/IconVerticalSolidList"/>
    <dgm:cxn modelId="{23219475-6850-43C2-9444-1C55039E1921}" type="presParOf" srcId="{7C8F9050-C406-4AEC-9F38-8A2BE4560E60}" destId="{09F3660E-4546-4801-BC12-54BCAA18DFF4}" srcOrd="1" destOrd="0" presId="urn:microsoft.com/office/officeart/2018/2/layout/IconVerticalSolidList"/>
    <dgm:cxn modelId="{27CC013D-D498-4768-9D6E-9785551A7FAE}" type="presParOf" srcId="{7C8F9050-C406-4AEC-9F38-8A2BE4560E60}" destId="{94481E7A-E727-43C0-AE21-50CC1192C968}" srcOrd="2" destOrd="0" presId="urn:microsoft.com/office/officeart/2018/2/layout/IconVerticalSolidList"/>
    <dgm:cxn modelId="{145FCFDD-1C08-4F42-947E-64CA345523B4}" type="presParOf" srcId="{7C8F9050-C406-4AEC-9F38-8A2BE4560E60}" destId="{88299832-BBA7-4AC2-8FE9-BC708C24DF85}" srcOrd="3" destOrd="0" presId="urn:microsoft.com/office/officeart/2018/2/layout/IconVerticalSolidList"/>
    <dgm:cxn modelId="{A46436AF-9AEF-4908-A306-959F361DFB64}" type="presParOf" srcId="{5E0926E2-AC44-4C4A-99CC-AA5C4FD74DDF}" destId="{874636EE-E485-4431-9B6F-A9C84242A18B}" srcOrd="9" destOrd="0" presId="urn:microsoft.com/office/officeart/2018/2/layout/IconVerticalSolidList"/>
    <dgm:cxn modelId="{5C57BEB2-606F-4300-A8D6-EBE407D7BD69}" type="presParOf" srcId="{5E0926E2-AC44-4C4A-99CC-AA5C4FD74DDF}" destId="{5DCBCC38-A71E-481C-A5E5-2055546472D5}" srcOrd="10" destOrd="0" presId="urn:microsoft.com/office/officeart/2018/2/layout/IconVerticalSolidList"/>
    <dgm:cxn modelId="{E549D7A3-7FD8-48F7-A15E-C355918D1622}" type="presParOf" srcId="{5DCBCC38-A71E-481C-A5E5-2055546472D5}" destId="{957530A1-010F-4CEE-A056-98AE9F12A213}" srcOrd="0" destOrd="0" presId="urn:microsoft.com/office/officeart/2018/2/layout/IconVerticalSolidList"/>
    <dgm:cxn modelId="{A3D63C36-6563-45C2-B7A0-30BE1FBB58E2}" type="presParOf" srcId="{5DCBCC38-A71E-481C-A5E5-2055546472D5}" destId="{3CB6FD88-55A0-404F-BC7F-A18D9E4E1E6A}" srcOrd="1" destOrd="0" presId="urn:microsoft.com/office/officeart/2018/2/layout/IconVerticalSolidList"/>
    <dgm:cxn modelId="{ED9AD3B3-B236-4EF9-B23F-31EA57F83FDD}" type="presParOf" srcId="{5DCBCC38-A71E-481C-A5E5-2055546472D5}" destId="{94F6432D-99EF-4C32-9DD7-7F008AEA9C0A}" srcOrd="2" destOrd="0" presId="urn:microsoft.com/office/officeart/2018/2/layout/IconVerticalSolidList"/>
    <dgm:cxn modelId="{99024DFD-ECC5-4F54-9DDF-8D24D012A0BD}" type="presParOf" srcId="{5DCBCC38-A71E-481C-A5E5-2055546472D5}" destId="{F2EB96A3-82A5-4C5E-B813-6E2D84CFCDC9}" srcOrd="3" destOrd="0" presId="urn:microsoft.com/office/officeart/2018/2/layout/IconVerticalSolidList"/>
    <dgm:cxn modelId="{A57C2504-78D6-430C-9905-45A31878E796}" type="presParOf" srcId="{5E0926E2-AC44-4C4A-99CC-AA5C4FD74DDF}" destId="{BE4C441D-B081-4288-A4E6-431753BC0B7A}" srcOrd="11" destOrd="0" presId="urn:microsoft.com/office/officeart/2018/2/layout/IconVerticalSolidList"/>
    <dgm:cxn modelId="{631E113A-0BBA-4C68-B3D5-F0F51ACD2660}" type="presParOf" srcId="{5E0926E2-AC44-4C4A-99CC-AA5C4FD74DDF}" destId="{31A6D54C-4C47-4E3D-921C-D03CD8C0E085}" srcOrd="12" destOrd="0" presId="urn:microsoft.com/office/officeart/2018/2/layout/IconVerticalSolidList"/>
    <dgm:cxn modelId="{D430951B-6B9E-4032-A037-2565C634653D}" type="presParOf" srcId="{31A6D54C-4C47-4E3D-921C-D03CD8C0E085}" destId="{44E0B0B8-66B6-4686-99CF-1CBE7557D5E5}" srcOrd="0" destOrd="0" presId="urn:microsoft.com/office/officeart/2018/2/layout/IconVerticalSolidList"/>
    <dgm:cxn modelId="{334451E4-A74A-4E86-8870-F16E663D85CD}" type="presParOf" srcId="{31A6D54C-4C47-4E3D-921C-D03CD8C0E085}" destId="{90B3F354-C926-4BAC-8ED6-8BB42E45464C}" srcOrd="1" destOrd="0" presId="urn:microsoft.com/office/officeart/2018/2/layout/IconVerticalSolidList"/>
    <dgm:cxn modelId="{5CA66D0F-1FB1-4AE4-B792-F092E022AF62}" type="presParOf" srcId="{31A6D54C-4C47-4E3D-921C-D03CD8C0E085}" destId="{4B40D609-054A-4DDC-AF5D-F0A9F30E631B}" srcOrd="2" destOrd="0" presId="urn:microsoft.com/office/officeart/2018/2/layout/IconVerticalSolidList"/>
    <dgm:cxn modelId="{44F61482-80EB-414E-906C-4D4A15882839}" type="presParOf" srcId="{31A6D54C-4C47-4E3D-921C-D03CD8C0E085}" destId="{F6279BAE-8817-4292-AE0B-8A590677F7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05E22B-E554-4C42-A56E-C958B3D162F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E41991-4984-42E2-9BA1-D4BC3D2E5AD0}">
      <dgm:prSet/>
      <dgm:spPr/>
      <dgm:t>
        <a:bodyPr/>
        <a:lstStyle/>
        <a:p>
          <a:r>
            <a:rPr lang="en-IN" b="0" dirty="0">
              <a:latin typeface="Calibri Light"/>
              <a:ea typeface="Calibri Light"/>
              <a:cs typeface="Arial"/>
            </a:rPr>
            <a:t>Personalised AI assistants and Chatbots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AAC28138-B94C-4F9B-9723-537B5D98D902}" type="parTrans" cxnId="{0FD8B073-C9AC-4FA1-9D80-0C8B168C598A}">
      <dgm:prSet/>
      <dgm:spPr/>
      <dgm:t>
        <a:bodyPr/>
        <a:lstStyle/>
        <a:p>
          <a:endParaRPr lang="en-US"/>
        </a:p>
      </dgm:t>
    </dgm:pt>
    <dgm:pt modelId="{DBC28BA9-C00F-4301-9862-3552E2E467F9}" type="sibTrans" cxnId="{0FD8B073-C9AC-4FA1-9D80-0C8B168C598A}">
      <dgm:prSet/>
      <dgm:spPr/>
      <dgm:t>
        <a:bodyPr/>
        <a:lstStyle/>
        <a:p>
          <a:endParaRPr lang="en-US"/>
        </a:p>
      </dgm:t>
    </dgm:pt>
    <dgm:pt modelId="{FE016E66-3F76-4F6D-B019-3422D2B9B42E}">
      <dgm:prSet/>
      <dgm:spPr/>
      <dgm:t>
        <a:bodyPr/>
        <a:lstStyle/>
        <a:p>
          <a:r>
            <a:rPr lang="en-IN" b="0" dirty="0">
              <a:latin typeface="Calibri Light"/>
              <a:ea typeface="Calibri Light"/>
              <a:cs typeface="Arial"/>
            </a:rPr>
            <a:t>Content Generation and summarization – health records, clinical documents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554F144C-3AA5-45CA-BE0B-7F6B510A3635}" type="parTrans" cxnId="{353D2BB3-D10A-464D-9188-9DDB5D8A4199}">
      <dgm:prSet/>
      <dgm:spPr/>
      <dgm:t>
        <a:bodyPr/>
        <a:lstStyle/>
        <a:p>
          <a:endParaRPr lang="en-US"/>
        </a:p>
      </dgm:t>
    </dgm:pt>
    <dgm:pt modelId="{3C68D8C4-D646-4582-94C7-3370B015CD1E}" type="sibTrans" cxnId="{353D2BB3-D10A-464D-9188-9DDB5D8A4199}">
      <dgm:prSet/>
      <dgm:spPr/>
      <dgm:t>
        <a:bodyPr/>
        <a:lstStyle/>
        <a:p>
          <a:endParaRPr lang="en-US"/>
        </a:p>
      </dgm:t>
    </dgm:pt>
    <dgm:pt modelId="{E4B6C63C-38E1-4D0D-BC52-C5CAF1329FC4}">
      <dgm:prSet/>
      <dgm:spPr/>
      <dgm:t>
        <a:bodyPr/>
        <a:lstStyle/>
        <a:p>
          <a:r>
            <a:rPr lang="en-IN" b="0" dirty="0">
              <a:latin typeface="Calibri Light"/>
              <a:ea typeface="Calibri Light"/>
              <a:cs typeface="Arial"/>
            </a:rPr>
            <a:t>Multilingual communication and translation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8057097A-455F-4074-992F-2E4993A2C418}" type="parTrans" cxnId="{AE99EC47-7127-4456-8B34-F95BACD836D8}">
      <dgm:prSet/>
      <dgm:spPr/>
      <dgm:t>
        <a:bodyPr/>
        <a:lstStyle/>
        <a:p>
          <a:endParaRPr lang="en-US"/>
        </a:p>
      </dgm:t>
    </dgm:pt>
    <dgm:pt modelId="{A1A882B4-2552-4B3D-B080-BE2398C6F179}" type="sibTrans" cxnId="{AE99EC47-7127-4456-8B34-F95BACD836D8}">
      <dgm:prSet/>
      <dgm:spPr/>
      <dgm:t>
        <a:bodyPr/>
        <a:lstStyle/>
        <a:p>
          <a:endParaRPr lang="en-US"/>
        </a:p>
      </dgm:t>
    </dgm:pt>
    <dgm:pt modelId="{34AFC95B-8896-48F2-B101-2E306BDFABEE}">
      <dgm:prSet/>
      <dgm:spPr/>
      <dgm:t>
        <a:bodyPr/>
        <a:lstStyle/>
        <a:p>
          <a:r>
            <a:rPr lang="en-IN" b="0" dirty="0">
              <a:latin typeface="Calibri Light"/>
              <a:ea typeface="Calibri Light"/>
              <a:cs typeface="Arial"/>
            </a:rPr>
            <a:t>Personalized recommendations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CB669024-8D88-479F-800C-37A5A0E37350}" type="parTrans" cxnId="{8B757681-94C3-437C-9F77-842919269029}">
      <dgm:prSet/>
      <dgm:spPr/>
      <dgm:t>
        <a:bodyPr/>
        <a:lstStyle/>
        <a:p>
          <a:endParaRPr lang="en-US"/>
        </a:p>
      </dgm:t>
    </dgm:pt>
    <dgm:pt modelId="{CCF7CAEE-9396-4FFF-8FF0-0C117DC67AF4}" type="sibTrans" cxnId="{8B757681-94C3-437C-9F77-842919269029}">
      <dgm:prSet/>
      <dgm:spPr/>
      <dgm:t>
        <a:bodyPr/>
        <a:lstStyle/>
        <a:p>
          <a:endParaRPr lang="en-US"/>
        </a:p>
      </dgm:t>
    </dgm:pt>
    <dgm:pt modelId="{83D928BD-4CEF-4C6E-8C41-DFF73CCFC295}">
      <dgm:prSet/>
      <dgm:spPr/>
      <dgm:t>
        <a:bodyPr/>
        <a:lstStyle/>
        <a:p>
          <a:pPr rtl="0"/>
          <a:r>
            <a:rPr lang="en-IN" b="0" dirty="0">
              <a:latin typeface="Calibri Light"/>
              <a:ea typeface="Calibri Light"/>
              <a:cs typeface="Arial"/>
            </a:rPr>
            <a:t>Pharma and biomedical research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657048CB-0A06-4BA1-A732-0A1874332298}" type="parTrans" cxnId="{552BA271-6787-4731-9A2B-8E328D2700B1}">
      <dgm:prSet/>
      <dgm:spPr/>
      <dgm:t>
        <a:bodyPr/>
        <a:lstStyle/>
        <a:p>
          <a:endParaRPr lang="en-US"/>
        </a:p>
      </dgm:t>
    </dgm:pt>
    <dgm:pt modelId="{ABF27A8F-714E-48E3-8D53-0151BB3FFA1E}" type="sibTrans" cxnId="{552BA271-6787-4731-9A2B-8E328D2700B1}">
      <dgm:prSet/>
      <dgm:spPr/>
      <dgm:t>
        <a:bodyPr/>
        <a:lstStyle/>
        <a:p>
          <a:endParaRPr lang="en-US"/>
        </a:p>
      </dgm:t>
    </dgm:pt>
    <dgm:pt modelId="{7DE164A9-BF39-45B7-AB3B-DA12F7C30503}">
      <dgm:prSet/>
      <dgm:spPr/>
      <dgm:t>
        <a:bodyPr/>
        <a:lstStyle/>
        <a:p>
          <a:r>
            <a:rPr lang="en-IN" b="0" dirty="0">
              <a:latin typeface="Calibri Light"/>
              <a:ea typeface="Calibri Light"/>
              <a:cs typeface="Arial"/>
            </a:rPr>
            <a:t>Enterprise knowledge management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A938E3F9-BFA5-4872-9F32-CC232712287E}" type="parTrans" cxnId="{E4A1B2AD-14E8-45DE-8424-F36F9D675F06}">
      <dgm:prSet/>
      <dgm:spPr/>
      <dgm:t>
        <a:bodyPr/>
        <a:lstStyle/>
        <a:p>
          <a:endParaRPr lang="en-US"/>
        </a:p>
      </dgm:t>
    </dgm:pt>
    <dgm:pt modelId="{E4895AA0-36DB-468B-BF63-08829DD6DBA2}" type="sibTrans" cxnId="{E4A1B2AD-14E8-45DE-8424-F36F9D675F06}">
      <dgm:prSet/>
      <dgm:spPr/>
      <dgm:t>
        <a:bodyPr/>
        <a:lstStyle/>
        <a:p>
          <a:endParaRPr lang="en-US"/>
        </a:p>
      </dgm:t>
    </dgm:pt>
    <dgm:pt modelId="{C3B0A59A-49DE-43BB-B897-4ACFA5465A88}">
      <dgm:prSet/>
      <dgm:spPr/>
      <dgm:t>
        <a:bodyPr/>
        <a:lstStyle/>
        <a:p>
          <a:r>
            <a:rPr lang="en-IN" b="0" dirty="0">
              <a:latin typeface="Calibri Light"/>
              <a:ea typeface="Calibri Light"/>
              <a:cs typeface="Arial"/>
            </a:rPr>
            <a:t>Smart cities and IoT</a:t>
          </a:r>
          <a:endParaRPr lang="en-US" b="0" dirty="0">
            <a:latin typeface="Calibri Light"/>
            <a:ea typeface="Calibri Light"/>
            <a:cs typeface="Arial"/>
          </a:endParaRPr>
        </a:p>
      </dgm:t>
    </dgm:pt>
    <dgm:pt modelId="{720B55AE-1590-49D0-A97F-A3002D918DB7}" type="parTrans" cxnId="{D7275940-37C1-423D-838E-2A6B7E8C6064}">
      <dgm:prSet/>
      <dgm:spPr/>
      <dgm:t>
        <a:bodyPr/>
        <a:lstStyle/>
        <a:p>
          <a:endParaRPr lang="en-US"/>
        </a:p>
      </dgm:t>
    </dgm:pt>
    <dgm:pt modelId="{F9579C8A-CAA2-4D02-9954-83EC16DF289F}" type="sibTrans" cxnId="{D7275940-37C1-423D-838E-2A6B7E8C6064}">
      <dgm:prSet/>
      <dgm:spPr/>
      <dgm:t>
        <a:bodyPr/>
        <a:lstStyle/>
        <a:p>
          <a:endParaRPr lang="en-US"/>
        </a:p>
      </dgm:t>
    </dgm:pt>
    <dgm:pt modelId="{9F2F2F83-4DE0-4664-A9DB-F1C1797627F7}" type="pres">
      <dgm:prSet presAssocID="{8D05E22B-E554-4C42-A56E-C958B3D162F1}" presName="vert0" presStyleCnt="0">
        <dgm:presLayoutVars>
          <dgm:dir/>
          <dgm:animOne val="branch"/>
          <dgm:animLvl val="lvl"/>
        </dgm:presLayoutVars>
      </dgm:prSet>
      <dgm:spPr/>
    </dgm:pt>
    <dgm:pt modelId="{704447E2-7512-4E1E-9DD1-87979B931EAD}" type="pres">
      <dgm:prSet presAssocID="{10E41991-4984-42E2-9BA1-D4BC3D2E5AD0}" presName="thickLine" presStyleLbl="alignNode1" presStyleIdx="0" presStyleCnt="7"/>
      <dgm:spPr/>
    </dgm:pt>
    <dgm:pt modelId="{4CC29301-EC60-4B86-8D8E-93FFC6C60039}" type="pres">
      <dgm:prSet presAssocID="{10E41991-4984-42E2-9BA1-D4BC3D2E5AD0}" presName="horz1" presStyleCnt="0"/>
      <dgm:spPr/>
    </dgm:pt>
    <dgm:pt modelId="{31CA803F-6B37-4F72-815D-C85697197161}" type="pres">
      <dgm:prSet presAssocID="{10E41991-4984-42E2-9BA1-D4BC3D2E5AD0}" presName="tx1" presStyleLbl="revTx" presStyleIdx="0" presStyleCnt="7"/>
      <dgm:spPr/>
    </dgm:pt>
    <dgm:pt modelId="{79CBB803-C270-4438-BE29-4CC64EC6F37D}" type="pres">
      <dgm:prSet presAssocID="{10E41991-4984-42E2-9BA1-D4BC3D2E5AD0}" presName="vert1" presStyleCnt="0"/>
      <dgm:spPr/>
    </dgm:pt>
    <dgm:pt modelId="{C379334D-3D6E-4508-84DE-F726D28C151F}" type="pres">
      <dgm:prSet presAssocID="{FE016E66-3F76-4F6D-B019-3422D2B9B42E}" presName="thickLine" presStyleLbl="alignNode1" presStyleIdx="1" presStyleCnt="7"/>
      <dgm:spPr/>
    </dgm:pt>
    <dgm:pt modelId="{549061F1-9B8C-4203-984B-BF5A6741D384}" type="pres">
      <dgm:prSet presAssocID="{FE016E66-3F76-4F6D-B019-3422D2B9B42E}" presName="horz1" presStyleCnt="0"/>
      <dgm:spPr/>
    </dgm:pt>
    <dgm:pt modelId="{CF432DF1-F6D8-4227-A3C9-39F98E47E0E4}" type="pres">
      <dgm:prSet presAssocID="{FE016E66-3F76-4F6D-B019-3422D2B9B42E}" presName="tx1" presStyleLbl="revTx" presStyleIdx="1" presStyleCnt="7"/>
      <dgm:spPr/>
    </dgm:pt>
    <dgm:pt modelId="{6F36D15A-1995-41EF-9F58-4B268ACBC2E4}" type="pres">
      <dgm:prSet presAssocID="{FE016E66-3F76-4F6D-B019-3422D2B9B42E}" presName="vert1" presStyleCnt="0"/>
      <dgm:spPr/>
    </dgm:pt>
    <dgm:pt modelId="{C104F6E7-8595-4DC9-9AD5-49FF2373DE0D}" type="pres">
      <dgm:prSet presAssocID="{E4B6C63C-38E1-4D0D-BC52-C5CAF1329FC4}" presName="thickLine" presStyleLbl="alignNode1" presStyleIdx="2" presStyleCnt="7"/>
      <dgm:spPr/>
    </dgm:pt>
    <dgm:pt modelId="{01E71FF3-CE72-4431-9DC2-9C07392EE1AB}" type="pres">
      <dgm:prSet presAssocID="{E4B6C63C-38E1-4D0D-BC52-C5CAF1329FC4}" presName="horz1" presStyleCnt="0"/>
      <dgm:spPr/>
    </dgm:pt>
    <dgm:pt modelId="{37949AAE-AEF4-4B65-A9DD-6B6E3BCF7666}" type="pres">
      <dgm:prSet presAssocID="{E4B6C63C-38E1-4D0D-BC52-C5CAF1329FC4}" presName="tx1" presStyleLbl="revTx" presStyleIdx="2" presStyleCnt="7"/>
      <dgm:spPr/>
    </dgm:pt>
    <dgm:pt modelId="{7E6DF450-5C5D-426B-B44A-FC3BBCC96400}" type="pres">
      <dgm:prSet presAssocID="{E4B6C63C-38E1-4D0D-BC52-C5CAF1329FC4}" presName="vert1" presStyleCnt="0"/>
      <dgm:spPr/>
    </dgm:pt>
    <dgm:pt modelId="{A10D5347-E6D8-42EC-AAFA-DDAA5E6AEAEB}" type="pres">
      <dgm:prSet presAssocID="{34AFC95B-8896-48F2-B101-2E306BDFABEE}" presName="thickLine" presStyleLbl="alignNode1" presStyleIdx="3" presStyleCnt="7"/>
      <dgm:spPr/>
    </dgm:pt>
    <dgm:pt modelId="{F562EDB9-4336-4BBE-A49D-732604D917C2}" type="pres">
      <dgm:prSet presAssocID="{34AFC95B-8896-48F2-B101-2E306BDFABEE}" presName="horz1" presStyleCnt="0"/>
      <dgm:spPr/>
    </dgm:pt>
    <dgm:pt modelId="{5681186F-3B3E-4826-B4AC-FBD76D26527C}" type="pres">
      <dgm:prSet presAssocID="{34AFC95B-8896-48F2-B101-2E306BDFABEE}" presName="tx1" presStyleLbl="revTx" presStyleIdx="3" presStyleCnt="7"/>
      <dgm:spPr/>
    </dgm:pt>
    <dgm:pt modelId="{C06B9C0F-581C-4236-A643-0EAE876197C0}" type="pres">
      <dgm:prSet presAssocID="{34AFC95B-8896-48F2-B101-2E306BDFABEE}" presName="vert1" presStyleCnt="0"/>
      <dgm:spPr/>
    </dgm:pt>
    <dgm:pt modelId="{CD5D7B51-E127-477E-B910-9A8A90A15FAB}" type="pres">
      <dgm:prSet presAssocID="{83D928BD-4CEF-4C6E-8C41-DFF73CCFC295}" presName="thickLine" presStyleLbl="alignNode1" presStyleIdx="4" presStyleCnt="7"/>
      <dgm:spPr/>
    </dgm:pt>
    <dgm:pt modelId="{061205F6-AC6E-4F76-B430-2B5560E112E1}" type="pres">
      <dgm:prSet presAssocID="{83D928BD-4CEF-4C6E-8C41-DFF73CCFC295}" presName="horz1" presStyleCnt="0"/>
      <dgm:spPr/>
    </dgm:pt>
    <dgm:pt modelId="{ADAC78E4-4573-4F65-88DA-093C88029580}" type="pres">
      <dgm:prSet presAssocID="{83D928BD-4CEF-4C6E-8C41-DFF73CCFC295}" presName="tx1" presStyleLbl="revTx" presStyleIdx="4" presStyleCnt="7"/>
      <dgm:spPr/>
    </dgm:pt>
    <dgm:pt modelId="{9BEB712C-BCA4-43C1-9D40-4335D5C5B8F8}" type="pres">
      <dgm:prSet presAssocID="{83D928BD-4CEF-4C6E-8C41-DFF73CCFC295}" presName="vert1" presStyleCnt="0"/>
      <dgm:spPr/>
    </dgm:pt>
    <dgm:pt modelId="{7B9F2413-398B-481C-8601-694C83830CC8}" type="pres">
      <dgm:prSet presAssocID="{7DE164A9-BF39-45B7-AB3B-DA12F7C30503}" presName="thickLine" presStyleLbl="alignNode1" presStyleIdx="5" presStyleCnt="7"/>
      <dgm:spPr/>
    </dgm:pt>
    <dgm:pt modelId="{708EDBC0-2745-4C97-B985-BE3B5497D1B2}" type="pres">
      <dgm:prSet presAssocID="{7DE164A9-BF39-45B7-AB3B-DA12F7C30503}" presName="horz1" presStyleCnt="0"/>
      <dgm:spPr/>
    </dgm:pt>
    <dgm:pt modelId="{D9749EE0-2023-4942-8DFF-5AAF4DEE196A}" type="pres">
      <dgm:prSet presAssocID="{7DE164A9-BF39-45B7-AB3B-DA12F7C30503}" presName="tx1" presStyleLbl="revTx" presStyleIdx="5" presStyleCnt="7"/>
      <dgm:spPr/>
    </dgm:pt>
    <dgm:pt modelId="{BBA9D939-F20D-42E5-86FE-09305FB1B687}" type="pres">
      <dgm:prSet presAssocID="{7DE164A9-BF39-45B7-AB3B-DA12F7C30503}" presName="vert1" presStyleCnt="0"/>
      <dgm:spPr/>
    </dgm:pt>
    <dgm:pt modelId="{0206E4AF-5B8B-4569-8F3B-D7580F09426D}" type="pres">
      <dgm:prSet presAssocID="{C3B0A59A-49DE-43BB-B897-4ACFA5465A88}" presName="thickLine" presStyleLbl="alignNode1" presStyleIdx="6" presStyleCnt="7"/>
      <dgm:spPr/>
    </dgm:pt>
    <dgm:pt modelId="{B2520B54-1BAE-40AC-BBE0-C2E9D50859CC}" type="pres">
      <dgm:prSet presAssocID="{C3B0A59A-49DE-43BB-B897-4ACFA5465A88}" presName="horz1" presStyleCnt="0"/>
      <dgm:spPr/>
    </dgm:pt>
    <dgm:pt modelId="{FF89CEC5-2666-41FB-AEE7-EC832DC222E2}" type="pres">
      <dgm:prSet presAssocID="{C3B0A59A-49DE-43BB-B897-4ACFA5465A88}" presName="tx1" presStyleLbl="revTx" presStyleIdx="6" presStyleCnt="7"/>
      <dgm:spPr/>
    </dgm:pt>
    <dgm:pt modelId="{E010BA76-85CA-4B23-B0D3-BA993C034782}" type="pres">
      <dgm:prSet presAssocID="{C3B0A59A-49DE-43BB-B897-4ACFA5465A88}" presName="vert1" presStyleCnt="0"/>
      <dgm:spPr/>
    </dgm:pt>
  </dgm:ptLst>
  <dgm:cxnLst>
    <dgm:cxn modelId="{C0E65805-6FD0-411F-990C-A05CE4BD18AA}" type="presOf" srcId="{FE016E66-3F76-4F6D-B019-3422D2B9B42E}" destId="{CF432DF1-F6D8-4227-A3C9-39F98E47E0E4}" srcOrd="0" destOrd="0" presId="urn:microsoft.com/office/officeart/2008/layout/LinedList"/>
    <dgm:cxn modelId="{D5CD2F12-9618-43E5-A73F-6C12AACCC2C1}" type="presOf" srcId="{83D928BD-4CEF-4C6E-8C41-DFF73CCFC295}" destId="{ADAC78E4-4573-4F65-88DA-093C88029580}" srcOrd="0" destOrd="0" presId="urn:microsoft.com/office/officeart/2008/layout/LinedList"/>
    <dgm:cxn modelId="{FF208A20-3D10-4865-B791-610E0965A33D}" type="presOf" srcId="{E4B6C63C-38E1-4D0D-BC52-C5CAF1329FC4}" destId="{37949AAE-AEF4-4B65-A9DD-6B6E3BCF7666}" srcOrd="0" destOrd="0" presId="urn:microsoft.com/office/officeart/2008/layout/LinedList"/>
    <dgm:cxn modelId="{D7275940-37C1-423D-838E-2A6B7E8C6064}" srcId="{8D05E22B-E554-4C42-A56E-C958B3D162F1}" destId="{C3B0A59A-49DE-43BB-B897-4ACFA5465A88}" srcOrd="6" destOrd="0" parTransId="{720B55AE-1590-49D0-A97F-A3002D918DB7}" sibTransId="{F9579C8A-CAA2-4D02-9954-83EC16DF289F}"/>
    <dgm:cxn modelId="{AE99EC47-7127-4456-8B34-F95BACD836D8}" srcId="{8D05E22B-E554-4C42-A56E-C958B3D162F1}" destId="{E4B6C63C-38E1-4D0D-BC52-C5CAF1329FC4}" srcOrd="2" destOrd="0" parTransId="{8057097A-455F-4074-992F-2E4993A2C418}" sibTransId="{A1A882B4-2552-4B3D-B080-BE2398C6F179}"/>
    <dgm:cxn modelId="{552BA271-6787-4731-9A2B-8E328D2700B1}" srcId="{8D05E22B-E554-4C42-A56E-C958B3D162F1}" destId="{83D928BD-4CEF-4C6E-8C41-DFF73CCFC295}" srcOrd="4" destOrd="0" parTransId="{657048CB-0A06-4BA1-A732-0A1874332298}" sibTransId="{ABF27A8F-714E-48E3-8D53-0151BB3FFA1E}"/>
    <dgm:cxn modelId="{0FD8B073-C9AC-4FA1-9D80-0C8B168C598A}" srcId="{8D05E22B-E554-4C42-A56E-C958B3D162F1}" destId="{10E41991-4984-42E2-9BA1-D4BC3D2E5AD0}" srcOrd="0" destOrd="0" parTransId="{AAC28138-B94C-4F9B-9723-537B5D98D902}" sibTransId="{DBC28BA9-C00F-4301-9862-3552E2E467F9}"/>
    <dgm:cxn modelId="{8B757681-94C3-437C-9F77-842919269029}" srcId="{8D05E22B-E554-4C42-A56E-C958B3D162F1}" destId="{34AFC95B-8896-48F2-B101-2E306BDFABEE}" srcOrd="3" destOrd="0" parTransId="{CB669024-8D88-479F-800C-37A5A0E37350}" sibTransId="{CCF7CAEE-9396-4FFF-8FF0-0C117DC67AF4}"/>
    <dgm:cxn modelId="{D871979A-D516-44EF-B6F0-09B96020016B}" type="presOf" srcId="{8D05E22B-E554-4C42-A56E-C958B3D162F1}" destId="{9F2F2F83-4DE0-4664-A9DB-F1C1797627F7}" srcOrd="0" destOrd="0" presId="urn:microsoft.com/office/officeart/2008/layout/LinedList"/>
    <dgm:cxn modelId="{1A3C3FA0-7195-4F39-AF44-90AE86C192D4}" type="presOf" srcId="{34AFC95B-8896-48F2-B101-2E306BDFABEE}" destId="{5681186F-3B3E-4826-B4AC-FBD76D26527C}" srcOrd="0" destOrd="0" presId="urn:microsoft.com/office/officeart/2008/layout/LinedList"/>
    <dgm:cxn modelId="{B4A0CCA3-9887-46F9-ACA9-7E197F185BB9}" type="presOf" srcId="{C3B0A59A-49DE-43BB-B897-4ACFA5465A88}" destId="{FF89CEC5-2666-41FB-AEE7-EC832DC222E2}" srcOrd="0" destOrd="0" presId="urn:microsoft.com/office/officeart/2008/layout/LinedList"/>
    <dgm:cxn modelId="{595D74AD-EB06-4EBA-AEF0-E3BC1AAE709B}" type="presOf" srcId="{10E41991-4984-42E2-9BA1-D4BC3D2E5AD0}" destId="{31CA803F-6B37-4F72-815D-C85697197161}" srcOrd="0" destOrd="0" presId="urn:microsoft.com/office/officeart/2008/layout/LinedList"/>
    <dgm:cxn modelId="{E4A1B2AD-14E8-45DE-8424-F36F9D675F06}" srcId="{8D05E22B-E554-4C42-A56E-C958B3D162F1}" destId="{7DE164A9-BF39-45B7-AB3B-DA12F7C30503}" srcOrd="5" destOrd="0" parTransId="{A938E3F9-BFA5-4872-9F32-CC232712287E}" sibTransId="{E4895AA0-36DB-468B-BF63-08829DD6DBA2}"/>
    <dgm:cxn modelId="{353D2BB3-D10A-464D-9188-9DDB5D8A4199}" srcId="{8D05E22B-E554-4C42-A56E-C958B3D162F1}" destId="{FE016E66-3F76-4F6D-B019-3422D2B9B42E}" srcOrd="1" destOrd="0" parTransId="{554F144C-3AA5-45CA-BE0B-7F6B510A3635}" sibTransId="{3C68D8C4-D646-4582-94C7-3370B015CD1E}"/>
    <dgm:cxn modelId="{E8409CBE-B8AE-456B-BE51-5ADB8F058734}" type="presOf" srcId="{7DE164A9-BF39-45B7-AB3B-DA12F7C30503}" destId="{D9749EE0-2023-4942-8DFF-5AAF4DEE196A}" srcOrd="0" destOrd="0" presId="urn:microsoft.com/office/officeart/2008/layout/LinedList"/>
    <dgm:cxn modelId="{798768A3-1C27-43E7-BDBD-55570741D77D}" type="presParOf" srcId="{9F2F2F83-4DE0-4664-A9DB-F1C1797627F7}" destId="{704447E2-7512-4E1E-9DD1-87979B931EAD}" srcOrd="0" destOrd="0" presId="urn:microsoft.com/office/officeart/2008/layout/LinedList"/>
    <dgm:cxn modelId="{461906EE-2A00-45FC-BCF9-B34CD97E9415}" type="presParOf" srcId="{9F2F2F83-4DE0-4664-A9DB-F1C1797627F7}" destId="{4CC29301-EC60-4B86-8D8E-93FFC6C60039}" srcOrd="1" destOrd="0" presId="urn:microsoft.com/office/officeart/2008/layout/LinedList"/>
    <dgm:cxn modelId="{041A8376-C46F-4045-A31F-7AFA3F5517A3}" type="presParOf" srcId="{4CC29301-EC60-4B86-8D8E-93FFC6C60039}" destId="{31CA803F-6B37-4F72-815D-C85697197161}" srcOrd="0" destOrd="0" presId="urn:microsoft.com/office/officeart/2008/layout/LinedList"/>
    <dgm:cxn modelId="{1AADE5B2-DBC8-4EF1-882F-41B3492393A5}" type="presParOf" srcId="{4CC29301-EC60-4B86-8D8E-93FFC6C60039}" destId="{79CBB803-C270-4438-BE29-4CC64EC6F37D}" srcOrd="1" destOrd="0" presId="urn:microsoft.com/office/officeart/2008/layout/LinedList"/>
    <dgm:cxn modelId="{22F1339F-78F9-4169-93B2-AA83BB730306}" type="presParOf" srcId="{9F2F2F83-4DE0-4664-A9DB-F1C1797627F7}" destId="{C379334D-3D6E-4508-84DE-F726D28C151F}" srcOrd="2" destOrd="0" presId="urn:microsoft.com/office/officeart/2008/layout/LinedList"/>
    <dgm:cxn modelId="{DF52B9EB-FB6C-4B7E-B572-1808445C8AC2}" type="presParOf" srcId="{9F2F2F83-4DE0-4664-A9DB-F1C1797627F7}" destId="{549061F1-9B8C-4203-984B-BF5A6741D384}" srcOrd="3" destOrd="0" presId="urn:microsoft.com/office/officeart/2008/layout/LinedList"/>
    <dgm:cxn modelId="{6AFB35E8-0083-47B6-996B-F45F9FA5B995}" type="presParOf" srcId="{549061F1-9B8C-4203-984B-BF5A6741D384}" destId="{CF432DF1-F6D8-4227-A3C9-39F98E47E0E4}" srcOrd="0" destOrd="0" presId="urn:microsoft.com/office/officeart/2008/layout/LinedList"/>
    <dgm:cxn modelId="{D18B2DFD-E8A8-4888-A8D8-FAA0A62F6CCE}" type="presParOf" srcId="{549061F1-9B8C-4203-984B-BF5A6741D384}" destId="{6F36D15A-1995-41EF-9F58-4B268ACBC2E4}" srcOrd="1" destOrd="0" presId="urn:microsoft.com/office/officeart/2008/layout/LinedList"/>
    <dgm:cxn modelId="{FE9BD154-4E56-43C2-BA18-A2EF4BBA4FE6}" type="presParOf" srcId="{9F2F2F83-4DE0-4664-A9DB-F1C1797627F7}" destId="{C104F6E7-8595-4DC9-9AD5-49FF2373DE0D}" srcOrd="4" destOrd="0" presId="urn:microsoft.com/office/officeart/2008/layout/LinedList"/>
    <dgm:cxn modelId="{778BD32D-663F-4699-8C0A-24506D04CCE6}" type="presParOf" srcId="{9F2F2F83-4DE0-4664-A9DB-F1C1797627F7}" destId="{01E71FF3-CE72-4431-9DC2-9C07392EE1AB}" srcOrd="5" destOrd="0" presId="urn:microsoft.com/office/officeart/2008/layout/LinedList"/>
    <dgm:cxn modelId="{1AACF50C-0079-4C6A-947A-5A738FE2638F}" type="presParOf" srcId="{01E71FF3-CE72-4431-9DC2-9C07392EE1AB}" destId="{37949AAE-AEF4-4B65-A9DD-6B6E3BCF7666}" srcOrd="0" destOrd="0" presId="urn:microsoft.com/office/officeart/2008/layout/LinedList"/>
    <dgm:cxn modelId="{7489F5BE-B136-45AB-A38F-E2736316362E}" type="presParOf" srcId="{01E71FF3-CE72-4431-9DC2-9C07392EE1AB}" destId="{7E6DF450-5C5D-426B-B44A-FC3BBCC96400}" srcOrd="1" destOrd="0" presId="urn:microsoft.com/office/officeart/2008/layout/LinedList"/>
    <dgm:cxn modelId="{4705317B-1F53-4F55-B96C-913D5A245872}" type="presParOf" srcId="{9F2F2F83-4DE0-4664-A9DB-F1C1797627F7}" destId="{A10D5347-E6D8-42EC-AAFA-DDAA5E6AEAEB}" srcOrd="6" destOrd="0" presId="urn:microsoft.com/office/officeart/2008/layout/LinedList"/>
    <dgm:cxn modelId="{08A2F8A2-E5B1-4BCC-B34F-F22BC587B342}" type="presParOf" srcId="{9F2F2F83-4DE0-4664-A9DB-F1C1797627F7}" destId="{F562EDB9-4336-4BBE-A49D-732604D917C2}" srcOrd="7" destOrd="0" presId="urn:microsoft.com/office/officeart/2008/layout/LinedList"/>
    <dgm:cxn modelId="{FF5C94DF-BB2B-4036-8336-6614EAED77E7}" type="presParOf" srcId="{F562EDB9-4336-4BBE-A49D-732604D917C2}" destId="{5681186F-3B3E-4826-B4AC-FBD76D26527C}" srcOrd="0" destOrd="0" presId="urn:microsoft.com/office/officeart/2008/layout/LinedList"/>
    <dgm:cxn modelId="{0A7AB5BB-6801-4FA9-A71C-2E5061720816}" type="presParOf" srcId="{F562EDB9-4336-4BBE-A49D-732604D917C2}" destId="{C06B9C0F-581C-4236-A643-0EAE876197C0}" srcOrd="1" destOrd="0" presId="urn:microsoft.com/office/officeart/2008/layout/LinedList"/>
    <dgm:cxn modelId="{47FFF18A-50B8-4BEF-A477-F6DB468657E7}" type="presParOf" srcId="{9F2F2F83-4DE0-4664-A9DB-F1C1797627F7}" destId="{CD5D7B51-E127-477E-B910-9A8A90A15FAB}" srcOrd="8" destOrd="0" presId="urn:microsoft.com/office/officeart/2008/layout/LinedList"/>
    <dgm:cxn modelId="{22ADF62C-71B1-43C9-89ED-833855A6E444}" type="presParOf" srcId="{9F2F2F83-4DE0-4664-A9DB-F1C1797627F7}" destId="{061205F6-AC6E-4F76-B430-2B5560E112E1}" srcOrd="9" destOrd="0" presId="urn:microsoft.com/office/officeart/2008/layout/LinedList"/>
    <dgm:cxn modelId="{0D8B59FA-4D45-4556-BE61-6B67EE85B180}" type="presParOf" srcId="{061205F6-AC6E-4F76-B430-2B5560E112E1}" destId="{ADAC78E4-4573-4F65-88DA-093C88029580}" srcOrd="0" destOrd="0" presId="urn:microsoft.com/office/officeart/2008/layout/LinedList"/>
    <dgm:cxn modelId="{A6701B4C-8A69-4DD0-871C-0EE9D4DCA259}" type="presParOf" srcId="{061205F6-AC6E-4F76-B430-2B5560E112E1}" destId="{9BEB712C-BCA4-43C1-9D40-4335D5C5B8F8}" srcOrd="1" destOrd="0" presId="urn:microsoft.com/office/officeart/2008/layout/LinedList"/>
    <dgm:cxn modelId="{5FBED08E-D0FD-43C8-9366-04E712312FD6}" type="presParOf" srcId="{9F2F2F83-4DE0-4664-A9DB-F1C1797627F7}" destId="{7B9F2413-398B-481C-8601-694C83830CC8}" srcOrd="10" destOrd="0" presId="urn:microsoft.com/office/officeart/2008/layout/LinedList"/>
    <dgm:cxn modelId="{FBDD07CF-C13E-418C-A37B-7DBF0E6317B5}" type="presParOf" srcId="{9F2F2F83-4DE0-4664-A9DB-F1C1797627F7}" destId="{708EDBC0-2745-4C97-B985-BE3B5497D1B2}" srcOrd="11" destOrd="0" presId="urn:microsoft.com/office/officeart/2008/layout/LinedList"/>
    <dgm:cxn modelId="{90BD4228-EC0F-4BAB-9C65-E4F6DE58209F}" type="presParOf" srcId="{708EDBC0-2745-4C97-B985-BE3B5497D1B2}" destId="{D9749EE0-2023-4942-8DFF-5AAF4DEE196A}" srcOrd="0" destOrd="0" presId="urn:microsoft.com/office/officeart/2008/layout/LinedList"/>
    <dgm:cxn modelId="{32953AD8-7BE3-44BE-AE40-4B3EDEE793B9}" type="presParOf" srcId="{708EDBC0-2745-4C97-B985-BE3B5497D1B2}" destId="{BBA9D939-F20D-42E5-86FE-09305FB1B687}" srcOrd="1" destOrd="0" presId="urn:microsoft.com/office/officeart/2008/layout/LinedList"/>
    <dgm:cxn modelId="{072A4191-3529-4B89-B020-5B31FEE58A06}" type="presParOf" srcId="{9F2F2F83-4DE0-4664-A9DB-F1C1797627F7}" destId="{0206E4AF-5B8B-4569-8F3B-D7580F09426D}" srcOrd="12" destOrd="0" presId="urn:microsoft.com/office/officeart/2008/layout/LinedList"/>
    <dgm:cxn modelId="{3E5F476A-C55D-4C31-B1D8-CCCEF53458BB}" type="presParOf" srcId="{9F2F2F83-4DE0-4664-A9DB-F1C1797627F7}" destId="{B2520B54-1BAE-40AC-BBE0-C2E9D50859CC}" srcOrd="13" destOrd="0" presId="urn:microsoft.com/office/officeart/2008/layout/LinedList"/>
    <dgm:cxn modelId="{5DF2761D-0BBF-43C8-AC88-D15A40224F2D}" type="presParOf" srcId="{B2520B54-1BAE-40AC-BBE0-C2E9D50859CC}" destId="{FF89CEC5-2666-41FB-AEE7-EC832DC222E2}" srcOrd="0" destOrd="0" presId="urn:microsoft.com/office/officeart/2008/layout/LinedList"/>
    <dgm:cxn modelId="{62E90C00-46EE-4EEF-A3A9-C70657C2539F}" type="presParOf" srcId="{B2520B54-1BAE-40AC-BBE0-C2E9D50859CC}" destId="{E010BA76-85CA-4B23-B0D3-BA993C0347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12674B-8464-4D86-9BA9-DF4DE70A33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BC5801-DD5F-43F5-B603-ACF5EBD3B8C5}">
      <dgm:prSet/>
      <dgm:spPr/>
      <dgm:t>
        <a:bodyPr/>
        <a:lstStyle/>
        <a:p>
          <a:r>
            <a:rPr lang="en-US"/>
            <a:t>ClinicalTrials.gov</a:t>
          </a:r>
        </a:p>
      </dgm:t>
    </dgm:pt>
    <dgm:pt modelId="{E18024D7-B6B7-464D-BCE9-5A6D891EA224}" type="parTrans" cxnId="{0BDDF018-640D-4C4A-9433-3CD78B18999C}">
      <dgm:prSet/>
      <dgm:spPr/>
      <dgm:t>
        <a:bodyPr/>
        <a:lstStyle/>
        <a:p>
          <a:endParaRPr lang="en-US"/>
        </a:p>
      </dgm:t>
    </dgm:pt>
    <dgm:pt modelId="{B28B267D-C116-42D1-AC03-B5B0FDF0229A}" type="sibTrans" cxnId="{0BDDF018-640D-4C4A-9433-3CD78B18999C}">
      <dgm:prSet/>
      <dgm:spPr/>
      <dgm:t>
        <a:bodyPr/>
        <a:lstStyle/>
        <a:p>
          <a:endParaRPr lang="en-US"/>
        </a:p>
      </dgm:t>
    </dgm:pt>
    <dgm:pt modelId="{EDF08CBF-4943-4DD7-8773-1EA20FF1E428}">
      <dgm:prSet/>
      <dgm:spPr/>
      <dgm:t>
        <a:bodyPr/>
        <a:lstStyle/>
        <a:p>
          <a:r>
            <a:rPr lang="en-US"/>
            <a:t>National Center for Biotechnology Information (NCBI)</a:t>
          </a:r>
        </a:p>
      </dgm:t>
    </dgm:pt>
    <dgm:pt modelId="{D5BC470B-505E-47D0-BBB9-D4613D33FD61}" type="parTrans" cxnId="{8EABB5DF-9AB2-4EBB-A7AE-CE675DBA4C62}">
      <dgm:prSet/>
      <dgm:spPr/>
      <dgm:t>
        <a:bodyPr/>
        <a:lstStyle/>
        <a:p>
          <a:endParaRPr lang="en-US"/>
        </a:p>
      </dgm:t>
    </dgm:pt>
    <dgm:pt modelId="{D3A4F3A9-7140-4158-8009-53AD61A7ECE5}" type="sibTrans" cxnId="{8EABB5DF-9AB2-4EBB-A7AE-CE675DBA4C62}">
      <dgm:prSet/>
      <dgm:spPr/>
      <dgm:t>
        <a:bodyPr/>
        <a:lstStyle/>
        <a:p>
          <a:endParaRPr lang="en-US"/>
        </a:p>
      </dgm:t>
    </dgm:pt>
    <dgm:pt modelId="{C4A60F9F-233B-4073-A392-F328FCEBC171}">
      <dgm:prSet/>
      <dgm:spPr/>
      <dgm:t>
        <a:bodyPr/>
        <a:lstStyle/>
        <a:p>
          <a:r>
            <a:rPr lang="en-US"/>
            <a:t>European Union Clinical Trials Register (EU-CTR)</a:t>
          </a:r>
        </a:p>
      </dgm:t>
    </dgm:pt>
    <dgm:pt modelId="{57B683D5-62D3-46DE-944A-4FD045681450}" type="parTrans" cxnId="{8C08528B-0B64-40CE-AE57-EBA2B3CD4B42}">
      <dgm:prSet/>
      <dgm:spPr/>
      <dgm:t>
        <a:bodyPr/>
        <a:lstStyle/>
        <a:p>
          <a:endParaRPr lang="en-US"/>
        </a:p>
      </dgm:t>
    </dgm:pt>
    <dgm:pt modelId="{F983AD87-4289-4071-AC06-FE39E6289611}" type="sibTrans" cxnId="{8C08528B-0B64-40CE-AE57-EBA2B3CD4B42}">
      <dgm:prSet/>
      <dgm:spPr/>
      <dgm:t>
        <a:bodyPr/>
        <a:lstStyle/>
        <a:p>
          <a:endParaRPr lang="en-US"/>
        </a:p>
      </dgm:t>
    </dgm:pt>
    <dgm:pt modelId="{826B42ED-8BA6-477E-9F89-39FB1B0F650C}">
      <dgm:prSet/>
      <dgm:spPr/>
      <dgm:t>
        <a:bodyPr/>
        <a:lstStyle/>
        <a:p>
          <a:r>
            <a:rPr lang="en-US"/>
            <a:t>OpenTrials.net</a:t>
          </a:r>
        </a:p>
      </dgm:t>
    </dgm:pt>
    <dgm:pt modelId="{2C8C6341-12BA-4949-92EA-900FBE4D5197}" type="parTrans" cxnId="{5238C154-CB73-40AF-B561-E26A68EC6689}">
      <dgm:prSet/>
      <dgm:spPr/>
      <dgm:t>
        <a:bodyPr/>
        <a:lstStyle/>
        <a:p>
          <a:endParaRPr lang="en-US"/>
        </a:p>
      </dgm:t>
    </dgm:pt>
    <dgm:pt modelId="{59B202A7-3E5A-4211-BA12-FA6D0CF79DEF}" type="sibTrans" cxnId="{5238C154-CB73-40AF-B561-E26A68EC6689}">
      <dgm:prSet/>
      <dgm:spPr/>
      <dgm:t>
        <a:bodyPr/>
        <a:lstStyle/>
        <a:p>
          <a:endParaRPr lang="en-US"/>
        </a:p>
      </dgm:t>
    </dgm:pt>
    <dgm:pt modelId="{B57272A8-3B4E-420B-9C12-979DD2D74D1B}">
      <dgm:prSet/>
      <dgm:spPr/>
      <dgm:t>
        <a:bodyPr/>
        <a:lstStyle/>
        <a:p>
          <a:r>
            <a:rPr lang="en-US"/>
            <a:t>Project Data Sphere</a:t>
          </a:r>
        </a:p>
      </dgm:t>
    </dgm:pt>
    <dgm:pt modelId="{211E53F5-E7C5-4062-AC69-D0E307D2D600}" type="parTrans" cxnId="{C981D1F0-4713-4DBB-AABD-A436F2E89951}">
      <dgm:prSet/>
      <dgm:spPr/>
      <dgm:t>
        <a:bodyPr/>
        <a:lstStyle/>
        <a:p>
          <a:endParaRPr lang="en-US"/>
        </a:p>
      </dgm:t>
    </dgm:pt>
    <dgm:pt modelId="{CAD90B64-9B6A-47CD-8E1C-3BA79796D6A5}" type="sibTrans" cxnId="{C981D1F0-4713-4DBB-AABD-A436F2E89951}">
      <dgm:prSet/>
      <dgm:spPr/>
      <dgm:t>
        <a:bodyPr/>
        <a:lstStyle/>
        <a:p>
          <a:endParaRPr lang="en-US"/>
        </a:p>
      </dgm:t>
    </dgm:pt>
    <dgm:pt modelId="{DFCEA133-7DCD-460D-AB39-D1795DC15397}">
      <dgm:prSet/>
      <dgm:spPr/>
      <dgm:t>
        <a:bodyPr/>
        <a:lstStyle/>
        <a:p>
          <a:r>
            <a:rPr lang="en-US"/>
            <a:t>Cancer Imaging Archive (TCIA)</a:t>
          </a:r>
        </a:p>
      </dgm:t>
    </dgm:pt>
    <dgm:pt modelId="{9EFABA11-5DFA-4197-808F-945112D1AA34}" type="parTrans" cxnId="{65AF30B0-256C-4B6A-885B-DF4B2774A8E9}">
      <dgm:prSet/>
      <dgm:spPr/>
      <dgm:t>
        <a:bodyPr/>
        <a:lstStyle/>
        <a:p>
          <a:endParaRPr lang="en-US"/>
        </a:p>
      </dgm:t>
    </dgm:pt>
    <dgm:pt modelId="{718DB08A-AB76-4CFD-B1CD-BF83C3455413}" type="sibTrans" cxnId="{65AF30B0-256C-4B6A-885B-DF4B2774A8E9}">
      <dgm:prSet/>
      <dgm:spPr/>
      <dgm:t>
        <a:bodyPr/>
        <a:lstStyle/>
        <a:p>
          <a:endParaRPr lang="en-US"/>
        </a:p>
      </dgm:t>
    </dgm:pt>
    <dgm:pt modelId="{17062C54-C700-4AD9-ADD6-4CB196E0CCFC}">
      <dgm:prSet/>
      <dgm:spPr/>
      <dgm:t>
        <a:bodyPr/>
        <a:lstStyle/>
        <a:p>
          <a:r>
            <a:rPr lang="en-US"/>
            <a:t>Medical Information Mart for Intensive Care (MIMIC-III)</a:t>
          </a:r>
        </a:p>
      </dgm:t>
    </dgm:pt>
    <dgm:pt modelId="{9D9F2072-0676-4EA8-9CB7-E13F6879B490}" type="parTrans" cxnId="{45725B3D-7005-4C79-937F-552E023356C5}">
      <dgm:prSet/>
      <dgm:spPr/>
      <dgm:t>
        <a:bodyPr/>
        <a:lstStyle/>
        <a:p>
          <a:endParaRPr lang="en-US"/>
        </a:p>
      </dgm:t>
    </dgm:pt>
    <dgm:pt modelId="{E7216B5F-3CDC-4E89-8402-D669F6493366}" type="sibTrans" cxnId="{45725B3D-7005-4C79-937F-552E023356C5}">
      <dgm:prSet/>
      <dgm:spPr/>
      <dgm:t>
        <a:bodyPr/>
        <a:lstStyle/>
        <a:p>
          <a:endParaRPr lang="en-US"/>
        </a:p>
      </dgm:t>
    </dgm:pt>
    <dgm:pt modelId="{DB3B2301-AD74-437C-BA70-1CBF4C44B296}" type="pres">
      <dgm:prSet presAssocID="{C912674B-8464-4D86-9BA9-DF4DE70A33B3}" presName="vert0" presStyleCnt="0">
        <dgm:presLayoutVars>
          <dgm:dir/>
          <dgm:animOne val="branch"/>
          <dgm:animLvl val="lvl"/>
        </dgm:presLayoutVars>
      </dgm:prSet>
      <dgm:spPr/>
    </dgm:pt>
    <dgm:pt modelId="{C1E19CD0-3ECE-4B14-96EA-C54A6BDE239E}" type="pres">
      <dgm:prSet presAssocID="{96BC5801-DD5F-43F5-B603-ACF5EBD3B8C5}" presName="thickLine" presStyleLbl="alignNode1" presStyleIdx="0" presStyleCnt="7"/>
      <dgm:spPr/>
    </dgm:pt>
    <dgm:pt modelId="{96009568-C8E3-4FC4-8FD5-B733EFB60563}" type="pres">
      <dgm:prSet presAssocID="{96BC5801-DD5F-43F5-B603-ACF5EBD3B8C5}" presName="horz1" presStyleCnt="0"/>
      <dgm:spPr/>
    </dgm:pt>
    <dgm:pt modelId="{630A32F7-47B0-4D7B-A349-C7A772DF26CC}" type="pres">
      <dgm:prSet presAssocID="{96BC5801-DD5F-43F5-B603-ACF5EBD3B8C5}" presName="tx1" presStyleLbl="revTx" presStyleIdx="0" presStyleCnt="7"/>
      <dgm:spPr/>
    </dgm:pt>
    <dgm:pt modelId="{47E5F1FE-9EF7-4300-8BB9-1CF248C0F427}" type="pres">
      <dgm:prSet presAssocID="{96BC5801-DD5F-43F5-B603-ACF5EBD3B8C5}" presName="vert1" presStyleCnt="0"/>
      <dgm:spPr/>
    </dgm:pt>
    <dgm:pt modelId="{85F8168C-2221-4405-8A3E-DC390614F994}" type="pres">
      <dgm:prSet presAssocID="{EDF08CBF-4943-4DD7-8773-1EA20FF1E428}" presName="thickLine" presStyleLbl="alignNode1" presStyleIdx="1" presStyleCnt="7"/>
      <dgm:spPr/>
    </dgm:pt>
    <dgm:pt modelId="{17DE3B7F-BC8C-4686-B0B1-EF901A9378CE}" type="pres">
      <dgm:prSet presAssocID="{EDF08CBF-4943-4DD7-8773-1EA20FF1E428}" presName="horz1" presStyleCnt="0"/>
      <dgm:spPr/>
    </dgm:pt>
    <dgm:pt modelId="{88290B04-B7BC-40D1-AF5E-0C53C2C40D4E}" type="pres">
      <dgm:prSet presAssocID="{EDF08CBF-4943-4DD7-8773-1EA20FF1E428}" presName="tx1" presStyleLbl="revTx" presStyleIdx="1" presStyleCnt="7"/>
      <dgm:spPr/>
    </dgm:pt>
    <dgm:pt modelId="{A853A333-CA5B-4235-A37F-DAE94EC649AC}" type="pres">
      <dgm:prSet presAssocID="{EDF08CBF-4943-4DD7-8773-1EA20FF1E428}" presName="vert1" presStyleCnt="0"/>
      <dgm:spPr/>
    </dgm:pt>
    <dgm:pt modelId="{1276668B-0444-4534-BF74-C5BE9E6C8B73}" type="pres">
      <dgm:prSet presAssocID="{C4A60F9F-233B-4073-A392-F328FCEBC171}" presName="thickLine" presStyleLbl="alignNode1" presStyleIdx="2" presStyleCnt="7"/>
      <dgm:spPr/>
    </dgm:pt>
    <dgm:pt modelId="{E6810E55-3AFC-4EE4-A192-FEC966A95E53}" type="pres">
      <dgm:prSet presAssocID="{C4A60F9F-233B-4073-A392-F328FCEBC171}" presName="horz1" presStyleCnt="0"/>
      <dgm:spPr/>
    </dgm:pt>
    <dgm:pt modelId="{E7298D67-744C-41BD-B609-FCE2695D0B38}" type="pres">
      <dgm:prSet presAssocID="{C4A60F9F-233B-4073-A392-F328FCEBC171}" presName="tx1" presStyleLbl="revTx" presStyleIdx="2" presStyleCnt="7"/>
      <dgm:spPr/>
    </dgm:pt>
    <dgm:pt modelId="{D3F8F090-7CB5-4B70-9756-614AC7BDD612}" type="pres">
      <dgm:prSet presAssocID="{C4A60F9F-233B-4073-A392-F328FCEBC171}" presName="vert1" presStyleCnt="0"/>
      <dgm:spPr/>
    </dgm:pt>
    <dgm:pt modelId="{1DF5A270-B91B-46FC-B29A-7C852DE27B59}" type="pres">
      <dgm:prSet presAssocID="{826B42ED-8BA6-477E-9F89-39FB1B0F650C}" presName="thickLine" presStyleLbl="alignNode1" presStyleIdx="3" presStyleCnt="7"/>
      <dgm:spPr/>
    </dgm:pt>
    <dgm:pt modelId="{9C209988-C5C2-42E5-9072-012FD1ED803E}" type="pres">
      <dgm:prSet presAssocID="{826B42ED-8BA6-477E-9F89-39FB1B0F650C}" presName="horz1" presStyleCnt="0"/>
      <dgm:spPr/>
    </dgm:pt>
    <dgm:pt modelId="{78BB9626-0F8E-426B-9FE1-F2B8273EEF58}" type="pres">
      <dgm:prSet presAssocID="{826B42ED-8BA6-477E-9F89-39FB1B0F650C}" presName="tx1" presStyleLbl="revTx" presStyleIdx="3" presStyleCnt="7"/>
      <dgm:spPr/>
    </dgm:pt>
    <dgm:pt modelId="{BB9A6BC8-D9A6-4FBF-912E-6D1A3DF20DB8}" type="pres">
      <dgm:prSet presAssocID="{826B42ED-8BA6-477E-9F89-39FB1B0F650C}" presName="vert1" presStyleCnt="0"/>
      <dgm:spPr/>
    </dgm:pt>
    <dgm:pt modelId="{559E2F36-A129-4FB3-826C-40B07FD16C97}" type="pres">
      <dgm:prSet presAssocID="{B57272A8-3B4E-420B-9C12-979DD2D74D1B}" presName="thickLine" presStyleLbl="alignNode1" presStyleIdx="4" presStyleCnt="7"/>
      <dgm:spPr/>
    </dgm:pt>
    <dgm:pt modelId="{4DB93B49-CB2E-41D1-8EF5-B74C03DE1AAA}" type="pres">
      <dgm:prSet presAssocID="{B57272A8-3B4E-420B-9C12-979DD2D74D1B}" presName="horz1" presStyleCnt="0"/>
      <dgm:spPr/>
    </dgm:pt>
    <dgm:pt modelId="{70DBDB24-6430-4A54-B3F8-A213306FE8D8}" type="pres">
      <dgm:prSet presAssocID="{B57272A8-3B4E-420B-9C12-979DD2D74D1B}" presName="tx1" presStyleLbl="revTx" presStyleIdx="4" presStyleCnt="7"/>
      <dgm:spPr/>
    </dgm:pt>
    <dgm:pt modelId="{0F0A281B-1889-4B6F-B9B2-FEF96AE0FF8A}" type="pres">
      <dgm:prSet presAssocID="{B57272A8-3B4E-420B-9C12-979DD2D74D1B}" presName="vert1" presStyleCnt="0"/>
      <dgm:spPr/>
    </dgm:pt>
    <dgm:pt modelId="{5A77B283-C7BC-4981-A1CD-713E9A5DF9C4}" type="pres">
      <dgm:prSet presAssocID="{DFCEA133-7DCD-460D-AB39-D1795DC15397}" presName="thickLine" presStyleLbl="alignNode1" presStyleIdx="5" presStyleCnt="7"/>
      <dgm:spPr/>
    </dgm:pt>
    <dgm:pt modelId="{87727597-7B49-40B9-98A5-F9E2DC4F4B91}" type="pres">
      <dgm:prSet presAssocID="{DFCEA133-7DCD-460D-AB39-D1795DC15397}" presName="horz1" presStyleCnt="0"/>
      <dgm:spPr/>
    </dgm:pt>
    <dgm:pt modelId="{45F506D8-8571-43DD-9C08-62B954E3DFD6}" type="pres">
      <dgm:prSet presAssocID="{DFCEA133-7DCD-460D-AB39-D1795DC15397}" presName="tx1" presStyleLbl="revTx" presStyleIdx="5" presStyleCnt="7"/>
      <dgm:spPr/>
    </dgm:pt>
    <dgm:pt modelId="{3DF7F4B9-F0FD-4970-A534-950D354B6FAD}" type="pres">
      <dgm:prSet presAssocID="{DFCEA133-7DCD-460D-AB39-D1795DC15397}" presName="vert1" presStyleCnt="0"/>
      <dgm:spPr/>
    </dgm:pt>
    <dgm:pt modelId="{F2C2C8B9-589C-4C78-B9B9-E39CC8DBC96D}" type="pres">
      <dgm:prSet presAssocID="{17062C54-C700-4AD9-ADD6-4CB196E0CCFC}" presName="thickLine" presStyleLbl="alignNode1" presStyleIdx="6" presStyleCnt="7"/>
      <dgm:spPr/>
    </dgm:pt>
    <dgm:pt modelId="{99BE6599-439F-4D0E-9D78-513A29F6F6D2}" type="pres">
      <dgm:prSet presAssocID="{17062C54-C700-4AD9-ADD6-4CB196E0CCFC}" presName="horz1" presStyleCnt="0"/>
      <dgm:spPr/>
    </dgm:pt>
    <dgm:pt modelId="{DEE10D13-C91C-4253-9390-779BE2B161C9}" type="pres">
      <dgm:prSet presAssocID="{17062C54-C700-4AD9-ADD6-4CB196E0CCFC}" presName="tx1" presStyleLbl="revTx" presStyleIdx="6" presStyleCnt="7"/>
      <dgm:spPr/>
    </dgm:pt>
    <dgm:pt modelId="{C0EDF01B-F9D2-4C82-87D1-9761FBBD3D23}" type="pres">
      <dgm:prSet presAssocID="{17062C54-C700-4AD9-ADD6-4CB196E0CCFC}" presName="vert1" presStyleCnt="0"/>
      <dgm:spPr/>
    </dgm:pt>
  </dgm:ptLst>
  <dgm:cxnLst>
    <dgm:cxn modelId="{3F446817-993E-4C7B-B4D8-48E26CC67AD7}" type="presOf" srcId="{C4A60F9F-233B-4073-A392-F328FCEBC171}" destId="{E7298D67-744C-41BD-B609-FCE2695D0B38}" srcOrd="0" destOrd="0" presId="urn:microsoft.com/office/officeart/2008/layout/LinedList"/>
    <dgm:cxn modelId="{0BDDF018-640D-4C4A-9433-3CD78B18999C}" srcId="{C912674B-8464-4D86-9BA9-DF4DE70A33B3}" destId="{96BC5801-DD5F-43F5-B603-ACF5EBD3B8C5}" srcOrd="0" destOrd="0" parTransId="{E18024D7-B6B7-464D-BCE9-5A6D891EA224}" sibTransId="{B28B267D-C116-42D1-AC03-B5B0FDF0229A}"/>
    <dgm:cxn modelId="{45725B3D-7005-4C79-937F-552E023356C5}" srcId="{C912674B-8464-4D86-9BA9-DF4DE70A33B3}" destId="{17062C54-C700-4AD9-ADD6-4CB196E0CCFC}" srcOrd="6" destOrd="0" parTransId="{9D9F2072-0676-4EA8-9CB7-E13F6879B490}" sibTransId="{E7216B5F-3CDC-4E89-8402-D669F6493366}"/>
    <dgm:cxn modelId="{D2FBA240-B7BE-4E4E-991A-9643C77CE1C0}" type="presOf" srcId="{826B42ED-8BA6-477E-9F89-39FB1B0F650C}" destId="{78BB9626-0F8E-426B-9FE1-F2B8273EEF58}" srcOrd="0" destOrd="0" presId="urn:microsoft.com/office/officeart/2008/layout/LinedList"/>
    <dgm:cxn modelId="{3291AD62-C111-4E74-932A-15E8E18C2437}" type="presOf" srcId="{C912674B-8464-4D86-9BA9-DF4DE70A33B3}" destId="{DB3B2301-AD74-437C-BA70-1CBF4C44B296}" srcOrd="0" destOrd="0" presId="urn:microsoft.com/office/officeart/2008/layout/LinedList"/>
    <dgm:cxn modelId="{FDA57043-CAD5-48E7-B5D9-EBECB526D98E}" type="presOf" srcId="{DFCEA133-7DCD-460D-AB39-D1795DC15397}" destId="{45F506D8-8571-43DD-9C08-62B954E3DFD6}" srcOrd="0" destOrd="0" presId="urn:microsoft.com/office/officeart/2008/layout/LinedList"/>
    <dgm:cxn modelId="{EAF5BB54-3FA0-437B-9CC4-7F2669FB6B0A}" type="presOf" srcId="{96BC5801-DD5F-43F5-B603-ACF5EBD3B8C5}" destId="{630A32F7-47B0-4D7B-A349-C7A772DF26CC}" srcOrd="0" destOrd="0" presId="urn:microsoft.com/office/officeart/2008/layout/LinedList"/>
    <dgm:cxn modelId="{5238C154-CB73-40AF-B561-E26A68EC6689}" srcId="{C912674B-8464-4D86-9BA9-DF4DE70A33B3}" destId="{826B42ED-8BA6-477E-9F89-39FB1B0F650C}" srcOrd="3" destOrd="0" parTransId="{2C8C6341-12BA-4949-92EA-900FBE4D5197}" sibTransId="{59B202A7-3E5A-4211-BA12-FA6D0CF79DEF}"/>
    <dgm:cxn modelId="{8C08528B-0B64-40CE-AE57-EBA2B3CD4B42}" srcId="{C912674B-8464-4D86-9BA9-DF4DE70A33B3}" destId="{C4A60F9F-233B-4073-A392-F328FCEBC171}" srcOrd="2" destOrd="0" parTransId="{57B683D5-62D3-46DE-944A-4FD045681450}" sibTransId="{F983AD87-4289-4071-AC06-FE39E6289611}"/>
    <dgm:cxn modelId="{8D327190-CEC9-46F1-896D-C253C4ACD767}" type="presOf" srcId="{EDF08CBF-4943-4DD7-8773-1EA20FF1E428}" destId="{88290B04-B7BC-40D1-AF5E-0C53C2C40D4E}" srcOrd="0" destOrd="0" presId="urn:microsoft.com/office/officeart/2008/layout/LinedList"/>
    <dgm:cxn modelId="{4F39A6A0-171E-4B5F-9AC9-01186D534AD9}" type="presOf" srcId="{B57272A8-3B4E-420B-9C12-979DD2D74D1B}" destId="{70DBDB24-6430-4A54-B3F8-A213306FE8D8}" srcOrd="0" destOrd="0" presId="urn:microsoft.com/office/officeart/2008/layout/LinedList"/>
    <dgm:cxn modelId="{65AF30B0-256C-4B6A-885B-DF4B2774A8E9}" srcId="{C912674B-8464-4D86-9BA9-DF4DE70A33B3}" destId="{DFCEA133-7DCD-460D-AB39-D1795DC15397}" srcOrd="5" destOrd="0" parTransId="{9EFABA11-5DFA-4197-808F-945112D1AA34}" sibTransId="{718DB08A-AB76-4CFD-B1CD-BF83C3455413}"/>
    <dgm:cxn modelId="{D05764BA-EE05-47A4-ABFD-43ED61FC5DD4}" type="presOf" srcId="{17062C54-C700-4AD9-ADD6-4CB196E0CCFC}" destId="{DEE10D13-C91C-4253-9390-779BE2B161C9}" srcOrd="0" destOrd="0" presId="urn:microsoft.com/office/officeart/2008/layout/LinedList"/>
    <dgm:cxn modelId="{8EABB5DF-9AB2-4EBB-A7AE-CE675DBA4C62}" srcId="{C912674B-8464-4D86-9BA9-DF4DE70A33B3}" destId="{EDF08CBF-4943-4DD7-8773-1EA20FF1E428}" srcOrd="1" destOrd="0" parTransId="{D5BC470B-505E-47D0-BBB9-D4613D33FD61}" sibTransId="{D3A4F3A9-7140-4158-8009-53AD61A7ECE5}"/>
    <dgm:cxn modelId="{C981D1F0-4713-4DBB-AABD-A436F2E89951}" srcId="{C912674B-8464-4D86-9BA9-DF4DE70A33B3}" destId="{B57272A8-3B4E-420B-9C12-979DD2D74D1B}" srcOrd="4" destOrd="0" parTransId="{211E53F5-E7C5-4062-AC69-D0E307D2D600}" sibTransId="{CAD90B64-9B6A-47CD-8E1C-3BA79796D6A5}"/>
    <dgm:cxn modelId="{76097F00-90F1-4371-A68A-9F98E4766431}" type="presParOf" srcId="{DB3B2301-AD74-437C-BA70-1CBF4C44B296}" destId="{C1E19CD0-3ECE-4B14-96EA-C54A6BDE239E}" srcOrd="0" destOrd="0" presId="urn:microsoft.com/office/officeart/2008/layout/LinedList"/>
    <dgm:cxn modelId="{030492AB-98FE-467E-8483-0C3481B3606D}" type="presParOf" srcId="{DB3B2301-AD74-437C-BA70-1CBF4C44B296}" destId="{96009568-C8E3-4FC4-8FD5-B733EFB60563}" srcOrd="1" destOrd="0" presId="urn:microsoft.com/office/officeart/2008/layout/LinedList"/>
    <dgm:cxn modelId="{BE261754-A4D9-4967-AD85-EF6B14CA4E5B}" type="presParOf" srcId="{96009568-C8E3-4FC4-8FD5-B733EFB60563}" destId="{630A32F7-47B0-4D7B-A349-C7A772DF26CC}" srcOrd="0" destOrd="0" presId="urn:microsoft.com/office/officeart/2008/layout/LinedList"/>
    <dgm:cxn modelId="{11C0671D-18BD-4252-9442-AFB7A611ACBF}" type="presParOf" srcId="{96009568-C8E3-4FC4-8FD5-B733EFB60563}" destId="{47E5F1FE-9EF7-4300-8BB9-1CF248C0F427}" srcOrd="1" destOrd="0" presId="urn:microsoft.com/office/officeart/2008/layout/LinedList"/>
    <dgm:cxn modelId="{D95C9F6B-0D02-4D08-A32B-788010166A93}" type="presParOf" srcId="{DB3B2301-AD74-437C-BA70-1CBF4C44B296}" destId="{85F8168C-2221-4405-8A3E-DC390614F994}" srcOrd="2" destOrd="0" presId="urn:microsoft.com/office/officeart/2008/layout/LinedList"/>
    <dgm:cxn modelId="{71C84BE2-A341-4612-BFCB-7B7CBCE68FBC}" type="presParOf" srcId="{DB3B2301-AD74-437C-BA70-1CBF4C44B296}" destId="{17DE3B7F-BC8C-4686-B0B1-EF901A9378CE}" srcOrd="3" destOrd="0" presId="urn:microsoft.com/office/officeart/2008/layout/LinedList"/>
    <dgm:cxn modelId="{9C9EEC1A-2567-4F6B-91BF-3438AEC5984F}" type="presParOf" srcId="{17DE3B7F-BC8C-4686-B0B1-EF901A9378CE}" destId="{88290B04-B7BC-40D1-AF5E-0C53C2C40D4E}" srcOrd="0" destOrd="0" presId="urn:microsoft.com/office/officeart/2008/layout/LinedList"/>
    <dgm:cxn modelId="{36DEAFB7-FCA2-4FB2-ABC1-A8B58FF67724}" type="presParOf" srcId="{17DE3B7F-BC8C-4686-B0B1-EF901A9378CE}" destId="{A853A333-CA5B-4235-A37F-DAE94EC649AC}" srcOrd="1" destOrd="0" presId="urn:microsoft.com/office/officeart/2008/layout/LinedList"/>
    <dgm:cxn modelId="{7A5932FD-742C-45EC-9F33-9743A2E0A4EB}" type="presParOf" srcId="{DB3B2301-AD74-437C-BA70-1CBF4C44B296}" destId="{1276668B-0444-4534-BF74-C5BE9E6C8B73}" srcOrd="4" destOrd="0" presId="urn:microsoft.com/office/officeart/2008/layout/LinedList"/>
    <dgm:cxn modelId="{7E3BB7A4-2A5F-4FB3-ACF8-52912DBD32B1}" type="presParOf" srcId="{DB3B2301-AD74-437C-BA70-1CBF4C44B296}" destId="{E6810E55-3AFC-4EE4-A192-FEC966A95E53}" srcOrd="5" destOrd="0" presId="urn:microsoft.com/office/officeart/2008/layout/LinedList"/>
    <dgm:cxn modelId="{C70D751E-A869-4EF8-83B1-28B7DDE13882}" type="presParOf" srcId="{E6810E55-3AFC-4EE4-A192-FEC966A95E53}" destId="{E7298D67-744C-41BD-B609-FCE2695D0B38}" srcOrd="0" destOrd="0" presId="urn:microsoft.com/office/officeart/2008/layout/LinedList"/>
    <dgm:cxn modelId="{740F93B1-148C-47FE-A7BB-6894D834C2C2}" type="presParOf" srcId="{E6810E55-3AFC-4EE4-A192-FEC966A95E53}" destId="{D3F8F090-7CB5-4B70-9756-614AC7BDD612}" srcOrd="1" destOrd="0" presId="urn:microsoft.com/office/officeart/2008/layout/LinedList"/>
    <dgm:cxn modelId="{F93BEEE6-551F-4228-A3FB-718B18A78B93}" type="presParOf" srcId="{DB3B2301-AD74-437C-BA70-1CBF4C44B296}" destId="{1DF5A270-B91B-46FC-B29A-7C852DE27B59}" srcOrd="6" destOrd="0" presId="urn:microsoft.com/office/officeart/2008/layout/LinedList"/>
    <dgm:cxn modelId="{0729EA4E-B1B5-4C29-9C04-5C39B9A34A2A}" type="presParOf" srcId="{DB3B2301-AD74-437C-BA70-1CBF4C44B296}" destId="{9C209988-C5C2-42E5-9072-012FD1ED803E}" srcOrd="7" destOrd="0" presId="urn:microsoft.com/office/officeart/2008/layout/LinedList"/>
    <dgm:cxn modelId="{ED6CC47A-0A5A-4615-AFFE-18ABA6AD4309}" type="presParOf" srcId="{9C209988-C5C2-42E5-9072-012FD1ED803E}" destId="{78BB9626-0F8E-426B-9FE1-F2B8273EEF58}" srcOrd="0" destOrd="0" presId="urn:microsoft.com/office/officeart/2008/layout/LinedList"/>
    <dgm:cxn modelId="{A68D807B-AC7D-4FB6-86A1-86BFA393054E}" type="presParOf" srcId="{9C209988-C5C2-42E5-9072-012FD1ED803E}" destId="{BB9A6BC8-D9A6-4FBF-912E-6D1A3DF20DB8}" srcOrd="1" destOrd="0" presId="urn:microsoft.com/office/officeart/2008/layout/LinedList"/>
    <dgm:cxn modelId="{154C453C-22EC-4D6E-B211-56233F8E3A5D}" type="presParOf" srcId="{DB3B2301-AD74-437C-BA70-1CBF4C44B296}" destId="{559E2F36-A129-4FB3-826C-40B07FD16C97}" srcOrd="8" destOrd="0" presId="urn:microsoft.com/office/officeart/2008/layout/LinedList"/>
    <dgm:cxn modelId="{4E438B66-8957-4517-889F-EE572277E3A6}" type="presParOf" srcId="{DB3B2301-AD74-437C-BA70-1CBF4C44B296}" destId="{4DB93B49-CB2E-41D1-8EF5-B74C03DE1AAA}" srcOrd="9" destOrd="0" presId="urn:microsoft.com/office/officeart/2008/layout/LinedList"/>
    <dgm:cxn modelId="{3A96B79B-84A8-41C2-9A03-80746F87509C}" type="presParOf" srcId="{4DB93B49-CB2E-41D1-8EF5-B74C03DE1AAA}" destId="{70DBDB24-6430-4A54-B3F8-A213306FE8D8}" srcOrd="0" destOrd="0" presId="urn:microsoft.com/office/officeart/2008/layout/LinedList"/>
    <dgm:cxn modelId="{E44DCB44-C2E5-4259-BDE7-E0CA97FC7837}" type="presParOf" srcId="{4DB93B49-CB2E-41D1-8EF5-B74C03DE1AAA}" destId="{0F0A281B-1889-4B6F-B9B2-FEF96AE0FF8A}" srcOrd="1" destOrd="0" presId="urn:microsoft.com/office/officeart/2008/layout/LinedList"/>
    <dgm:cxn modelId="{55F32814-A931-4ED9-BE28-5E2383FC8598}" type="presParOf" srcId="{DB3B2301-AD74-437C-BA70-1CBF4C44B296}" destId="{5A77B283-C7BC-4981-A1CD-713E9A5DF9C4}" srcOrd="10" destOrd="0" presId="urn:microsoft.com/office/officeart/2008/layout/LinedList"/>
    <dgm:cxn modelId="{13E5CBD1-EE9B-4738-8017-78D2C62E9688}" type="presParOf" srcId="{DB3B2301-AD74-437C-BA70-1CBF4C44B296}" destId="{87727597-7B49-40B9-98A5-F9E2DC4F4B91}" srcOrd="11" destOrd="0" presId="urn:microsoft.com/office/officeart/2008/layout/LinedList"/>
    <dgm:cxn modelId="{69562952-B77C-4D4E-91DB-BE1955C91F3B}" type="presParOf" srcId="{87727597-7B49-40B9-98A5-F9E2DC4F4B91}" destId="{45F506D8-8571-43DD-9C08-62B954E3DFD6}" srcOrd="0" destOrd="0" presId="urn:microsoft.com/office/officeart/2008/layout/LinedList"/>
    <dgm:cxn modelId="{4D3BA942-4D3F-4438-B9B8-BDFD3A07C4DA}" type="presParOf" srcId="{87727597-7B49-40B9-98A5-F9E2DC4F4B91}" destId="{3DF7F4B9-F0FD-4970-A534-950D354B6FAD}" srcOrd="1" destOrd="0" presId="urn:microsoft.com/office/officeart/2008/layout/LinedList"/>
    <dgm:cxn modelId="{22EEB59E-CAD5-4B09-8CEC-78DA062AD06C}" type="presParOf" srcId="{DB3B2301-AD74-437C-BA70-1CBF4C44B296}" destId="{F2C2C8B9-589C-4C78-B9B9-E39CC8DBC96D}" srcOrd="12" destOrd="0" presId="urn:microsoft.com/office/officeart/2008/layout/LinedList"/>
    <dgm:cxn modelId="{DD023060-3C22-40FB-B14E-5A20C02C0546}" type="presParOf" srcId="{DB3B2301-AD74-437C-BA70-1CBF4C44B296}" destId="{99BE6599-439F-4D0E-9D78-513A29F6F6D2}" srcOrd="13" destOrd="0" presId="urn:microsoft.com/office/officeart/2008/layout/LinedList"/>
    <dgm:cxn modelId="{FAF2633E-9C83-4B7B-BF3D-FFA12190EFC3}" type="presParOf" srcId="{99BE6599-439F-4D0E-9D78-513A29F6F6D2}" destId="{DEE10D13-C91C-4253-9390-779BE2B161C9}" srcOrd="0" destOrd="0" presId="urn:microsoft.com/office/officeart/2008/layout/LinedList"/>
    <dgm:cxn modelId="{8B5C08D4-AC67-42A0-922C-BA4238834D7E}" type="presParOf" srcId="{99BE6599-439F-4D0E-9D78-513A29F6F6D2}" destId="{C0EDF01B-F9D2-4C82-87D1-9761FBBD3D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EEB89A-3845-43FA-AAB4-082E5A1BF24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1C1873-FAC3-407B-8964-357BAE999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Explainable AI (Pharma)</a:t>
          </a:r>
        </a:p>
      </dgm:t>
    </dgm:pt>
    <dgm:pt modelId="{63669EC4-43F6-475A-8598-E4B6E70B854B}" type="parTrans" cxnId="{F566EBB4-7126-451B-ABDD-751A068A6021}">
      <dgm:prSet/>
      <dgm:spPr/>
      <dgm:t>
        <a:bodyPr/>
        <a:lstStyle/>
        <a:p>
          <a:endParaRPr lang="en-US"/>
        </a:p>
      </dgm:t>
    </dgm:pt>
    <dgm:pt modelId="{0B88DC72-9099-447C-A9B9-C4CE4757FBFE}" type="sibTrans" cxnId="{F566EBB4-7126-451B-ABDD-751A068A60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04CE25A-E101-4DA4-997F-F87F8EDA2E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compliance reporting (Pharma and finance)</a:t>
          </a:r>
        </a:p>
      </dgm:t>
    </dgm:pt>
    <dgm:pt modelId="{DC3E97D7-AA2D-4E1D-B5BE-878A2A17F68D}" type="parTrans" cxnId="{115D0C14-2EA8-4201-9E49-98A954467FA3}">
      <dgm:prSet/>
      <dgm:spPr/>
      <dgm:t>
        <a:bodyPr/>
        <a:lstStyle/>
        <a:p>
          <a:endParaRPr lang="en-US"/>
        </a:p>
      </dgm:t>
    </dgm:pt>
    <dgm:pt modelId="{0C5C2E43-DD02-478D-BFE0-7057A91834CA}" type="sibTrans" cxnId="{115D0C14-2EA8-4201-9E49-98A954467F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1CFBB9D-B9BC-48AC-8517-5AA10F54E2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 Omics data integration (Pharma)</a:t>
          </a:r>
        </a:p>
      </dgm:t>
    </dgm:pt>
    <dgm:pt modelId="{99BE8266-43C2-4DBD-A36F-C53D0894A662}" type="parTrans" cxnId="{29A6B6AA-914F-422D-A65C-A1C42066BABB}">
      <dgm:prSet/>
      <dgm:spPr/>
      <dgm:t>
        <a:bodyPr/>
        <a:lstStyle/>
        <a:p>
          <a:endParaRPr lang="en-US"/>
        </a:p>
      </dgm:t>
    </dgm:pt>
    <dgm:pt modelId="{FB8718CD-0C61-4950-A43A-C961448752EE}" type="sibTrans" cxnId="{29A6B6AA-914F-422D-A65C-A1C42066BA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5D7BFB-AF5D-44C8-B81E-246156DD5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Audience analysis – content curation (Pharma and Media)</a:t>
          </a:r>
        </a:p>
      </dgm:t>
    </dgm:pt>
    <dgm:pt modelId="{3360F948-0C4E-420F-8F56-2251A4E761FA}" type="parTrans" cxnId="{3EE2939E-1C12-4469-AF0E-9EDAB4D687CD}">
      <dgm:prSet/>
      <dgm:spPr/>
      <dgm:t>
        <a:bodyPr/>
        <a:lstStyle/>
        <a:p>
          <a:endParaRPr lang="en-US"/>
        </a:p>
      </dgm:t>
    </dgm:pt>
    <dgm:pt modelId="{EF3A1E39-2A28-4573-99C7-C3ADC10124FB}" type="sibTrans" cxnId="{3EE2939E-1C12-4469-AF0E-9EDAB4D687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A6B0B7F-1770-487F-A8A9-9FD99F2BA4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Supply chain optimization - (Pharma and Retail)</a:t>
          </a:r>
        </a:p>
      </dgm:t>
    </dgm:pt>
    <dgm:pt modelId="{26B69B66-0DF8-4CEB-BDFF-12B06FA94C7D}" type="parTrans" cxnId="{82753C5C-5D74-4370-9E13-B7CEA811F3A2}">
      <dgm:prSet/>
      <dgm:spPr/>
      <dgm:t>
        <a:bodyPr/>
        <a:lstStyle/>
        <a:p>
          <a:endParaRPr lang="en-US"/>
        </a:p>
      </dgm:t>
    </dgm:pt>
    <dgm:pt modelId="{866D27EA-DB6D-460C-BBEB-01A82A181DBB}" type="sibTrans" cxnId="{82753C5C-5D74-4370-9E13-B7CEA811F3A2}">
      <dgm:prSet/>
      <dgm:spPr/>
      <dgm:t>
        <a:bodyPr/>
        <a:lstStyle/>
        <a:p>
          <a:endParaRPr lang="en-US"/>
        </a:p>
      </dgm:t>
    </dgm:pt>
    <dgm:pt modelId="{3BE91616-CCC9-449A-B013-91766F88C653}" type="pres">
      <dgm:prSet presAssocID="{EAEEB89A-3845-43FA-AAB4-082E5A1BF240}" presName="root" presStyleCnt="0">
        <dgm:presLayoutVars>
          <dgm:dir/>
          <dgm:resizeHandles val="exact"/>
        </dgm:presLayoutVars>
      </dgm:prSet>
      <dgm:spPr/>
    </dgm:pt>
    <dgm:pt modelId="{EAF355CF-5FB4-4893-8EA9-05C1ADA1EA91}" type="pres">
      <dgm:prSet presAssocID="{EAEEB89A-3845-43FA-AAB4-082E5A1BF240}" presName="container" presStyleCnt="0">
        <dgm:presLayoutVars>
          <dgm:dir/>
          <dgm:resizeHandles val="exact"/>
        </dgm:presLayoutVars>
      </dgm:prSet>
      <dgm:spPr/>
    </dgm:pt>
    <dgm:pt modelId="{FEE28814-618F-41D9-9985-34ECDE2B0E19}" type="pres">
      <dgm:prSet presAssocID="{B91C1873-FAC3-407B-8964-357BAE9998D5}" presName="compNode" presStyleCnt="0"/>
      <dgm:spPr/>
    </dgm:pt>
    <dgm:pt modelId="{301CAE3B-B63F-49A7-89FD-200E0FC08F1C}" type="pres">
      <dgm:prSet presAssocID="{B91C1873-FAC3-407B-8964-357BAE9998D5}" presName="iconBgRect" presStyleLbl="bgShp" presStyleIdx="0" presStyleCnt="5"/>
      <dgm:spPr/>
    </dgm:pt>
    <dgm:pt modelId="{8D550F24-5B04-4374-BDD5-1A6247B93C6E}" type="pres">
      <dgm:prSet presAssocID="{B91C1873-FAC3-407B-8964-357BAE9998D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9DF1F57-5CFD-4276-9EA6-0BF9E704EE48}" type="pres">
      <dgm:prSet presAssocID="{B91C1873-FAC3-407B-8964-357BAE9998D5}" presName="spaceRect" presStyleCnt="0"/>
      <dgm:spPr/>
    </dgm:pt>
    <dgm:pt modelId="{5331DD4D-5030-4100-AB44-4E1EC8F706F8}" type="pres">
      <dgm:prSet presAssocID="{B91C1873-FAC3-407B-8964-357BAE9998D5}" presName="textRect" presStyleLbl="revTx" presStyleIdx="0" presStyleCnt="5">
        <dgm:presLayoutVars>
          <dgm:chMax val="1"/>
          <dgm:chPref val="1"/>
        </dgm:presLayoutVars>
      </dgm:prSet>
      <dgm:spPr/>
    </dgm:pt>
    <dgm:pt modelId="{789DC5A3-9A50-4BD1-9201-A073718D1DB2}" type="pres">
      <dgm:prSet presAssocID="{0B88DC72-9099-447C-A9B9-C4CE4757FBFE}" presName="sibTrans" presStyleLbl="sibTrans2D1" presStyleIdx="0" presStyleCnt="0"/>
      <dgm:spPr/>
    </dgm:pt>
    <dgm:pt modelId="{14665838-3260-4297-A25D-D8B93A800AA8}" type="pres">
      <dgm:prSet presAssocID="{404CE25A-E101-4DA4-997F-F87F8EDA2E9C}" presName="compNode" presStyleCnt="0"/>
      <dgm:spPr/>
    </dgm:pt>
    <dgm:pt modelId="{CC3FC0B1-DF6D-4E7B-90D9-F05E5FFE8702}" type="pres">
      <dgm:prSet presAssocID="{404CE25A-E101-4DA4-997F-F87F8EDA2E9C}" presName="iconBgRect" presStyleLbl="bgShp" presStyleIdx="1" presStyleCnt="5"/>
      <dgm:spPr/>
    </dgm:pt>
    <dgm:pt modelId="{85F9AE3C-7258-4CA3-9E62-8C66CE040D99}" type="pres">
      <dgm:prSet presAssocID="{404CE25A-E101-4DA4-997F-F87F8EDA2E9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0440B71B-EA86-421C-A38A-E207B54B3F05}" type="pres">
      <dgm:prSet presAssocID="{404CE25A-E101-4DA4-997F-F87F8EDA2E9C}" presName="spaceRect" presStyleCnt="0"/>
      <dgm:spPr/>
    </dgm:pt>
    <dgm:pt modelId="{CF6FD204-9870-4469-845D-2AA866F3B1C7}" type="pres">
      <dgm:prSet presAssocID="{404CE25A-E101-4DA4-997F-F87F8EDA2E9C}" presName="textRect" presStyleLbl="revTx" presStyleIdx="1" presStyleCnt="5">
        <dgm:presLayoutVars>
          <dgm:chMax val="1"/>
          <dgm:chPref val="1"/>
        </dgm:presLayoutVars>
      </dgm:prSet>
      <dgm:spPr/>
    </dgm:pt>
    <dgm:pt modelId="{25F0FC54-4F00-4787-A27B-09421E6A6788}" type="pres">
      <dgm:prSet presAssocID="{0C5C2E43-DD02-478D-BFE0-7057A91834CA}" presName="sibTrans" presStyleLbl="sibTrans2D1" presStyleIdx="0" presStyleCnt="0"/>
      <dgm:spPr/>
    </dgm:pt>
    <dgm:pt modelId="{611C221F-7394-4296-A092-47EED45100D8}" type="pres">
      <dgm:prSet presAssocID="{A1CFBB9D-B9BC-48AC-8517-5AA10F54E2D1}" presName="compNode" presStyleCnt="0"/>
      <dgm:spPr/>
    </dgm:pt>
    <dgm:pt modelId="{7E87405F-894D-4CAE-B2A3-D68C34CBF02C}" type="pres">
      <dgm:prSet presAssocID="{A1CFBB9D-B9BC-48AC-8517-5AA10F54E2D1}" presName="iconBgRect" presStyleLbl="bgShp" presStyleIdx="2" presStyleCnt="5"/>
      <dgm:spPr/>
    </dgm:pt>
    <dgm:pt modelId="{39312CFE-7EEC-4962-BA64-6C3033661ECC}" type="pres">
      <dgm:prSet presAssocID="{A1CFBB9D-B9BC-48AC-8517-5AA10F54E2D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7A92375-1C75-4A35-928A-4E1BF99616CD}" type="pres">
      <dgm:prSet presAssocID="{A1CFBB9D-B9BC-48AC-8517-5AA10F54E2D1}" presName="spaceRect" presStyleCnt="0"/>
      <dgm:spPr/>
    </dgm:pt>
    <dgm:pt modelId="{B8D0FC57-B4F4-4232-8B15-EAE652E9C8CF}" type="pres">
      <dgm:prSet presAssocID="{A1CFBB9D-B9BC-48AC-8517-5AA10F54E2D1}" presName="textRect" presStyleLbl="revTx" presStyleIdx="2" presStyleCnt="5">
        <dgm:presLayoutVars>
          <dgm:chMax val="1"/>
          <dgm:chPref val="1"/>
        </dgm:presLayoutVars>
      </dgm:prSet>
      <dgm:spPr/>
    </dgm:pt>
    <dgm:pt modelId="{31738D87-7D3B-443E-B468-51D5972F6F12}" type="pres">
      <dgm:prSet presAssocID="{FB8718CD-0C61-4950-A43A-C961448752EE}" presName="sibTrans" presStyleLbl="sibTrans2D1" presStyleIdx="0" presStyleCnt="0"/>
      <dgm:spPr/>
    </dgm:pt>
    <dgm:pt modelId="{177BAA6A-C062-4C10-9451-F79796EA4C6B}" type="pres">
      <dgm:prSet presAssocID="{565D7BFB-AF5D-44C8-B81E-246156DD57F8}" presName="compNode" presStyleCnt="0"/>
      <dgm:spPr/>
    </dgm:pt>
    <dgm:pt modelId="{BBC3154F-608C-41DA-8AE5-8EF65B6D926A}" type="pres">
      <dgm:prSet presAssocID="{565D7BFB-AF5D-44C8-B81E-246156DD57F8}" presName="iconBgRect" presStyleLbl="bgShp" presStyleIdx="3" presStyleCnt="5"/>
      <dgm:spPr/>
    </dgm:pt>
    <dgm:pt modelId="{421380BE-C1CD-4670-BDB7-03C0AE6604DD}" type="pres">
      <dgm:prSet presAssocID="{565D7BFB-AF5D-44C8-B81E-246156DD57F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F3C980E7-9F49-470F-9C61-95A47A7F672A}" type="pres">
      <dgm:prSet presAssocID="{565D7BFB-AF5D-44C8-B81E-246156DD57F8}" presName="spaceRect" presStyleCnt="0"/>
      <dgm:spPr/>
    </dgm:pt>
    <dgm:pt modelId="{54D85D3F-47AE-43C5-97F1-106C4EA0B5E7}" type="pres">
      <dgm:prSet presAssocID="{565D7BFB-AF5D-44C8-B81E-246156DD57F8}" presName="textRect" presStyleLbl="revTx" presStyleIdx="3" presStyleCnt="5">
        <dgm:presLayoutVars>
          <dgm:chMax val="1"/>
          <dgm:chPref val="1"/>
        </dgm:presLayoutVars>
      </dgm:prSet>
      <dgm:spPr/>
    </dgm:pt>
    <dgm:pt modelId="{25DF8D66-4A1E-4BCD-89BA-6DFAA29C66D9}" type="pres">
      <dgm:prSet presAssocID="{EF3A1E39-2A28-4573-99C7-C3ADC10124FB}" presName="sibTrans" presStyleLbl="sibTrans2D1" presStyleIdx="0" presStyleCnt="0"/>
      <dgm:spPr/>
    </dgm:pt>
    <dgm:pt modelId="{0CCE5E47-1456-4FC4-A38A-146554CC745F}" type="pres">
      <dgm:prSet presAssocID="{FA6B0B7F-1770-487F-A8A9-9FD99F2BA41C}" presName="compNode" presStyleCnt="0"/>
      <dgm:spPr/>
    </dgm:pt>
    <dgm:pt modelId="{D60B9A03-134B-4A2B-8732-860C9417DBF8}" type="pres">
      <dgm:prSet presAssocID="{FA6B0B7F-1770-487F-A8A9-9FD99F2BA41C}" presName="iconBgRect" presStyleLbl="bgShp" presStyleIdx="4" presStyleCnt="5"/>
      <dgm:spPr/>
    </dgm:pt>
    <dgm:pt modelId="{199A81B7-13FB-4935-BE9A-686C78E829E3}" type="pres">
      <dgm:prSet presAssocID="{FA6B0B7F-1770-487F-A8A9-9FD99F2BA41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9B8FE356-AB15-4934-9508-2A85423CF368}" type="pres">
      <dgm:prSet presAssocID="{FA6B0B7F-1770-487F-A8A9-9FD99F2BA41C}" presName="spaceRect" presStyleCnt="0"/>
      <dgm:spPr/>
    </dgm:pt>
    <dgm:pt modelId="{1B949109-EA7B-4E6C-8505-A9364D0769A0}" type="pres">
      <dgm:prSet presAssocID="{FA6B0B7F-1770-487F-A8A9-9FD99F2BA41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15D0C14-2EA8-4201-9E49-98A954467FA3}" srcId="{EAEEB89A-3845-43FA-AAB4-082E5A1BF240}" destId="{404CE25A-E101-4DA4-997F-F87F8EDA2E9C}" srcOrd="1" destOrd="0" parTransId="{DC3E97D7-AA2D-4E1D-B5BE-878A2A17F68D}" sibTransId="{0C5C2E43-DD02-478D-BFE0-7057A91834CA}"/>
    <dgm:cxn modelId="{D605E71E-524C-400A-A566-684B7FFC97E4}" type="presOf" srcId="{FB8718CD-0C61-4950-A43A-C961448752EE}" destId="{31738D87-7D3B-443E-B468-51D5972F6F12}" srcOrd="0" destOrd="0" presId="urn:microsoft.com/office/officeart/2018/2/layout/IconCircleList"/>
    <dgm:cxn modelId="{C31DE23E-FB9E-4854-9C88-1FC8DD3796BD}" type="presOf" srcId="{0B88DC72-9099-447C-A9B9-C4CE4757FBFE}" destId="{789DC5A3-9A50-4BD1-9201-A073718D1DB2}" srcOrd="0" destOrd="0" presId="urn:microsoft.com/office/officeart/2018/2/layout/IconCircleList"/>
    <dgm:cxn modelId="{82753C5C-5D74-4370-9E13-B7CEA811F3A2}" srcId="{EAEEB89A-3845-43FA-AAB4-082E5A1BF240}" destId="{FA6B0B7F-1770-487F-A8A9-9FD99F2BA41C}" srcOrd="4" destOrd="0" parTransId="{26B69B66-0DF8-4CEB-BDFF-12B06FA94C7D}" sibTransId="{866D27EA-DB6D-460C-BBEB-01A82A181DBB}"/>
    <dgm:cxn modelId="{3EC88D47-ABF0-4F7B-8808-E2929ECD8D4F}" type="presOf" srcId="{565D7BFB-AF5D-44C8-B81E-246156DD57F8}" destId="{54D85D3F-47AE-43C5-97F1-106C4EA0B5E7}" srcOrd="0" destOrd="0" presId="urn:microsoft.com/office/officeart/2018/2/layout/IconCircleList"/>
    <dgm:cxn modelId="{3AB92C54-2531-443E-A3B8-73D7E94466D7}" type="presOf" srcId="{FA6B0B7F-1770-487F-A8A9-9FD99F2BA41C}" destId="{1B949109-EA7B-4E6C-8505-A9364D0769A0}" srcOrd="0" destOrd="0" presId="urn:microsoft.com/office/officeart/2018/2/layout/IconCircleList"/>
    <dgm:cxn modelId="{D6B0F659-2BA5-4AC8-9313-66ED93FC27A6}" type="presOf" srcId="{EAEEB89A-3845-43FA-AAB4-082E5A1BF240}" destId="{3BE91616-CCC9-449A-B013-91766F88C653}" srcOrd="0" destOrd="0" presId="urn:microsoft.com/office/officeart/2018/2/layout/IconCircleList"/>
    <dgm:cxn modelId="{3EE2939E-1C12-4469-AF0E-9EDAB4D687CD}" srcId="{EAEEB89A-3845-43FA-AAB4-082E5A1BF240}" destId="{565D7BFB-AF5D-44C8-B81E-246156DD57F8}" srcOrd="3" destOrd="0" parTransId="{3360F948-0C4E-420F-8F56-2251A4E761FA}" sibTransId="{EF3A1E39-2A28-4573-99C7-C3ADC10124FB}"/>
    <dgm:cxn modelId="{29A6B6AA-914F-422D-A65C-A1C42066BABB}" srcId="{EAEEB89A-3845-43FA-AAB4-082E5A1BF240}" destId="{A1CFBB9D-B9BC-48AC-8517-5AA10F54E2D1}" srcOrd="2" destOrd="0" parTransId="{99BE8266-43C2-4DBD-A36F-C53D0894A662}" sibTransId="{FB8718CD-0C61-4950-A43A-C961448752EE}"/>
    <dgm:cxn modelId="{F566EBB4-7126-451B-ABDD-751A068A6021}" srcId="{EAEEB89A-3845-43FA-AAB4-082E5A1BF240}" destId="{B91C1873-FAC3-407B-8964-357BAE9998D5}" srcOrd="0" destOrd="0" parTransId="{63669EC4-43F6-475A-8598-E4B6E70B854B}" sibTransId="{0B88DC72-9099-447C-A9B9-C4CE4757FBFE}"/>
    <dgm:cxn modelId="{48F670CB-3EF6-42C1-91C0-4025C08392E2}" type="presOf" srcId="{EF3A1E39-2A28-4573-99C7-C3ADC10124FB}" destId="{25DF8D66-4A1E-4BCD-89BA-6DFAA29C66D9}" srcOrd="0" destOrd="0" presId="urn:microsoft.com/office/officeart/2018/2/layout/IconCircleList"/>
    <dgm:cxn modelId="{2F0CAFED-ABF7-444A-8E9E-1369C2F4FE1F}" type="presOf" srcId="{A1CFBB9D-B9BC-48AC-8517-5AA10F54E2D1}" destId="{B8D0FC57-B4F4-4232-8B15-EAE652E9C8CF}" srcOrd="0" destOrd="0" presId="urn:microsoft.com/office/officeart/2018/2/layout/IconCircleList"/>
    <dgm:cxn modelId="{F0F7C2ED-FC58-45DF-AFA9-67CEAE818495}" type="presOf" srcId="{404CE25A-E101-4DA4-997F-F87F8EDA2E9C}" destId="{CF6FD204-9870-4469-845D-2AA866F3B1C7}" srcOrd="0" destOrd="0" presId="urn:microsoft.com/office/officeart/2018/2/layout/IconCircleList"/>
    <dgm:cxn modelId="{5C5C54F3-CFFC-4139-98B2-5A878E9438BF}" type="presOf" srcId="{B91C1873-FAC3-407B-8964-357BAE9998D5}" destId="{5331DD4D-5030-4100-AB44-4E1EC8F706F8}" srcOrd="0" destOrd="0" presId="urn:microsoft.com/office/officeart/2018/2/layout/IconCircleList"/>
    <dgm:cxn modelId="{85C9A4FD-D284-45E3-9E71-AF377996C775}" type="presOf" srcId="{0C5C2E43-DD02-478D-BFE0-7057A91834CA}" destId="{25F0FC54-4F00-4787-A27B-09421E6A6788}" srcOrd="0" destOrd="0" presId="urn:microsoft.com/office/officeart/2018/2/layout/IconCircleList"/>
    <dgm:cxn modelId="{BE3644FC-E7DB-45E1-B704-02C9F143B208}" type="presParOf" srcId="{3BE91616-CCC9-449A-B013-91766F88C653}" destId="{EAF355CF-5FB4-4893-8EA9-05C1ADA1EA91}" srcOrd="0" destOrd="0" presId="urn:microsoft.com/office/officeart/2018/2/layout/IconCircleList"/>
    <dgm:cxn modelId="{03AE069C-B9D2-43B7-9D22-D7418B6E8BE0}" type="presParOf" srcId="{EAF355CF-5FB4-4893-8EA9-05C1ADA1EA91}" destId="{FEE28814-618F-41D9-9985-34ECDE2B0E19}" srcOrd="0" destOrd="0" presId="urn:microsoft.com/office/officeart/2018/2/layout/IconCircleList"/>
    <dgm:cxn modelId="{B4D999C2-CEA8-4FBB-BA6C-126045628381}" type="presParOf" srcId="{FEE28814-618F-41D9-9985-34ECDE2B0E19}" destId="{301CAE3B-B63F-49A7-89FD-200E0FC08F1C}" srcOrd="0" destOrd="0" presId="urn:microsoft.com/office/officeart/2018/2/layout/IconCircleList"/>
    <dgm:cxn modelId="{4548C72F-E2BE-4D5A-AA95-E9A5A463124D}" type="presParOf" srcId="{FEE28814-618F-41D9-9985-34ECDE2B0E19}" destId="{8D550F24-5B04-4374-BDD5-1A6247B93C6E}" srcOrd="1" destOrd="0" presId="urn:microsoft.com/office/officeart/2018/2/layout/IconCircleList"/>
    <dgm:cxn modelId="{757B46D5-10B0-46A9-A151-CE1DF5C798C0}" type="presParOf" srcId="{FEE28814-618F-41D9-9985-34ECDE2B0E19}" destId="{B9DF1F57-5CFD-4276-9EA6-0BF9E704EE48}" srcOrd="2" destOrd="0" presId="urn:microsoft.com/office/officeart/2018/2/layout/IconCircleList"/>
    <dgm:cxn modelId="{0A9C88BB-5B05-48AB-A239-F2A64A08DEAC}" type="presParOf" srcId="{FEE28814-618F-41D9-9985-34ECDE2B0E19}" destId="{5331DD4D-5030-4100-AB44-4E1EC8F706F8}" srcOrd="3" destOrd="0" presId="urn:microsoft.com/office/officeart/2018/2/layout/IconCircleList"/>
    <dgm:cxn modelId="{9239E92C-9D47-426F-B302-126BF91C1CBB}" type="presParOf" srcId="{EAF355CF-5FB4-4893-8EA9-05C1ADA1EA91}" destId="{789DC5A3-9A50-4BD1-9201-A073718D1DB2}" srcOrd="1" destOrd="0" presId="urn:microsoft.com/office/officeart/2018/2/layout/IconCircleList"/>
    <dgm:cxn modelId="{F7C6B951-D35D-48FE-B4D9-14EEC74DFB8D}" type="presParOf" srcId="{EAF355CF-5FB4-4893-8EA9-05C1ADA1EA91}" destId="{14665838-3260-4297-A25D-D8B93A800AA8}" srcOrd="2" destOrd="0" presId="urn:microsoft.com/office/officeart/2018/2/layout/IconCircleList"/>
    <dgm:cxn modelId="{E404A498-6969-4735-A3CB-361BC66027AC}" type="presParOf" srcId="{14665838-3260-4297-A25D-D8B93A800AA8}" destId="{CC3FC0B1-DF6D-4E7B-90D9-F05E5FFE8702}" srcOrd="0" destOrd="0" presId="urn:microsoft.com/office/officeart/2018/2/layout/IconCircleList"/>
    <dgm:cxn modelId="{16D48E1A-CB4B-4CFD-8DE7-0D5EAFDF0DE5}" type="presParOf" srcId="{14665838-3260-4297-A25D-D8B93A800AA8}" destId="{85F9AE3C-7258-4CA3-9E62-8C66CE040D99}" srcOrd="1" destOrd="0" presId="urn:microsoft.com/office/officeart/2018/2/layout/IconCircleList"/>
    <dgm:cxn modelId="{E4029CA9-EEF1-497A-8160-039EC283796F}" type="presParOf" srcId="{14665838-3260-4297-A25D-D8B93A800AA8}" destId="{0440B71B-EA86-421C-A38A-E207B54B3F05}" srcOrd="2" destOrd="0" presId="urn:microsoft.com/office/officeart/2018/2/layout/IconCircleList"/>
    <dgm:cxn modelId="{C071729D-4C1B-4F79-9193-AAD5E11DC406}" type="presParOf" srcId="{14665838-3260-4297-A25D-D8B93A800AA8}" destId="{CF6FD204-9870-4469-845D-2AA866F3B1C7}" srcOrd="3" destOrd="0" presId="urn:microsoft.com/office/officeart/2018/2/layout/IconCircleList"/>
    <dgm:cxn modelId="{E6D7BB09-A8CA-429D-82A4-1FE9C7289A78}" type="presParOf" srcId="{EAF355CF-5FB4-4893-8EA9-05C1ADA1EA91}" destId="{25F0FC54-4F00-4787-A27B-09421E6A6788}" srcOrd="3" destOrd="0" presId="urn:microsoft.com/office/officeart/2018/2/layout/IconCircleList"/>
    <dgm:cxn modelId="{52FFD24D-36D1-41CB-9F4D-F55CC83440C1}" type="presParOf" srcId="{EAF355CF-5FB4-4893-8EA9-05C1ADA1EA91}" destId="{611C221F-7394-4296-A092-47EED45100D8}" srcOrd="4" destOrd="0" presId="urn:microsoft.com/office/officeart/2018/2/layout/IconCircleList"/>
    <dgm:cxn modelId="{DB471E0B-9BC9-4C00-AC1C-FE36B1440727}" type="presParOf" srcId="{611C221F-7394-4296-A092-47EED45100D8}" destId="{7E87405F-894D-4CAE-B2A3-D68C34CBF02C}" srcOrd="0" destOrd="0" presId="urn:microsoft.com/office/officeart/2018/2/layout/IconCircleList"/>
    <dgm:cxn modelId="{E1D172FF-6E5A-4227-8035-4B013E6B6DEC}" type="presParOf" srcId="{611C221F-7394-4296-A092-47EED45100D8}" destId="{39312CFE-7EEC-4962-BA64-6C3033661ECC}" srcOrd="1" destOrd="0" presId="urn:microsoft.com/office/officeart/2018/2/layout/IconCircleList"/>
    <dgm:cxn modelId="{A5041724-C142-4A37-8D7B-6D612CF77E18}" type="presParOf" srcId="{611C221F-7394-4296-A092-47EED45100D8}" destId="{B7A92375-1C75-4A35-928A-4E1BF99616CD}" srcOrd="2" destOrd="0" presId="urn:microsoft.com/office/officeart/2018/2/layout/IconCircleList"/>
    <dgm:cxn modelId="{E8207F9E-B296-4C6F-88BE-09D4166E336C}" type="presParOf" srcId="{611C221F-7394-4296-A092-47EED45100D8}" destId="{B8D0FC57-B4F4-4232-8B15-EAE652E9C8CF}" srcOrd="3" destOrd="0" presId="urn:microsoft.com/office/officeart/2018/2/layout/IconCircleList"/>
    <dgm:cxn modelId="{3BD616E9-EA9E-4674-BAF1-65CD3834FF50}" type="presParOf" srcId="{EAF355CF-5FB4-4893-8EA9-05C1ADA1EA91}" destId="{31738D87-7D3B-443E-B468-51D5972F6F12}" srcOrd="5" destOrd="0" presId="urn:microsoft.com/office/officeart/2018/2/layout/IconCircleList"/>
    <dgm:cxn modelId="{A69DFCA9-E2AD-4B0C-A447-43182B066D08}" type="presParOf" srcId="{EAF355CF-5FB4-4893-8EA9-05C1ADA1EA91}" destId="{177BAA6A-C062-4C10-9451-F79796EA4C6B}" srcOrd="6" destOrd="0" presId="urn:microsoft.com/office/officeart/2018/2/layout/IconCircleList"/>
    <dgm:cxn modelId="{CA6F24A3-9AE8-4B1B-A4BF-7F036A12AC11}" type="presParOf" srcId="{177BAA6A-C062-4C10-9451-F79796EA4C6B}" destId="{BBC3154F-608C-41DA-8AE5-8EF65B6D926A}" srcOrd="0" destOrd="0" presId="urn:microsoft.com/office/officeart/2018/2/layout/IconCircleList"/>
    <dgm:cxn modelId="{AFCE742C-51AF-4F58-B3B7-A52C7059E5D4}" type="presParOf" srcId="{177BAA6A-C062-4C10-9451-F79796EA4C6B}" destId="{421380BE-C1CD-4670-BDB7-03C0AE6604DD}" srcOrd="1" destOrd="0" presId="urn:microsoft.com/office/officeart/2018/2/layout/IconCircleList"/>
    <dgm:cxn modelId="{4542728A-6BFD-4394-9048-FAAFB94820C2}" type="presParOf" srcId="{177BAA6A-C062-4C10-9451-F79796EA4C6B}" destId="{F3C980E7-9F49-470F-9C61-95A47A7F672A}" srcOrd="2" destOrd="0" presId="urn:microsoft.com/office/officeart/2018/2/layout/IconCircleList"/>
    <dgm:cxn modelId="{00B524B5-B752-49F2-BC26-F7680FE9E872}" type="presParOf" srcId="{177BAA6A-C062-4C10-9451-F79796EA4C6B}" destId="{54D85D3F-47AE-43C5-97F1-106C4EA0B5E7}" srcOrd="3" destOrd="0" presId="urn:microsoft.com/office/officeart/2018/2/layout/IconCircleList"/>
    <dgm:cxn modelId="{FB4B6A62-CE66-4A18-B984-5785A10744FD}" type="presParOf" srcId="{EAF355CF-5FB4-4893-8EA9-05C1ADA1EA91}" destId="{25DF8D66-4A1E-4BCD-89BA-6DFAA29C66D9}" srcOrd="7" destOrd="0" presId="urn:microsoft.com/office/officeart/2018/2/layout/IconCircleList"/>
    <dgm:cxn modelId="{C363E0E3-22AA-4E37-9CCF-2D79D2351831}" type="presParOf" srcId="{EAF355CF-5FB4-4893-8EA9-05C1ADA1EA91}" destId="{0CCE5E47-1456-4FC4-A38A-146554CC745F}" srcOrd="8" destOrd="0" presId="urn:microsoft.com/office/officeart/2018/2/layout/IconCircleList"/>
    <dgm:cxn modelId="{C8ADAEBD-0360-46B5-9B73-5ED3A8D361F7}" type="presParOf" srcId="{0CCE5E47-1456-4FC4-A38A-146554CC745F}" destId="{D60B9A03-134B-4A2B-8732-860C9417DBF8}" srcOrd="0" destOrd="0" presId="urn:microsoft.com/office/officeart/2018/2/layout/IconCircleList"/>
    <dgm:cxn modelId="{9E4E5B72-6D17-4899-BC9D-30AF017F9DB9}" type="presParOf" srcId="{0CCE5E47-1456-4FC4-A38A-146554CC745F}" destId="{199A81B7-13FB-4935-BE9A-686C78E829E3}" srcOrd="1" destOrd="0" presId="urn:microsoft.com/office/officeart/2018/2/layout/IconCircleList"/>
    <dgm:cxn modelId="{FBAFF300-1F3D-4689-BCBA-3B6EE09FE200}" type="presParOf" srcId="{0CCE5E47-1456-4FC4-A38A-146554CC745F}" destId="{9B8FE356-AB15-4934-9508-2A85423CF368}" srcOrd="2" destOrd="0" presId="urn:microsoft.com/office/officeart/2018/2/layout/IconCircleList"/>
    <dgm:cxn modelId="{A27B59D6-EB5C-4158-AC30-FAAD90CAE272}" type="presParOf" srcId="{0CCE5E47-1456-4FC4-A38A-146554CC745F}" destId="{1B949109-EA7B-4E6C-8505-A9364D0769A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68DF1-834C-479A-96BB-0DE7AAF0D154}">
      <dsp:nvSpPr>
        <dsp:cNvPr id="0" name=""/>
        <dsp:cNvSpPr/>
      </dsp:nvSpPr>
      <dsp:spPr>
        <a:xfrm>
          <a:off x="0" y="717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FA00B5-D0D4-4487-9AC2-FC747C857CC6}">
      <dsp:nvSpPr>
        <dsp:cNvPr id="0" name=""/>
        <dsp:cNvSpPr/>
      </dsp:nvSpPr>
      <dsp:spPr>
        <a:xfrm>
          <a:off x="182349" y="136349"/>
          <a:ext cx="331544" cy="3315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16D77-8E47-4CA0-A48D-B0EEB9E2DDFF}">
      <dsp:nvSpPr>
        <dsp:cNvPr id="0" name=""/>
        <dsp:cNvSpPr/>
      </dsp:nvSpPr>
      <dsp:spPr>
        <a:xfrm>
          <a:off x="696242" y="717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Capturing Schema in a Graph</a:t>
          </a:r>
        </a:p>
      </dsp:txBody>
      <dsp:txXfrm>
        <a:off x="696242" y="717"/>
        <a:ext cx="5605358" cy="602807"/>
      </dsp:txXfrm>
    </dsp:sp>
    <dsp:sp modelId="{C5F133E0-D42C-4F63-8827-C61DEF8D574F}">
      <dsp:nvSpPr>
        <dsp:cNvPr id="0" name=""/>
        <dsp:cNvSpPr/>
      </dsp:nvSpPr>
      <dsp:spPr>
        <a:xfrm>
          <a:off x="0" y="754227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085DF-1101-4CCD-9912-E657986A2BC4}">
      <dsp:nvSpPr>
        <dsp:cNvPr id="0" name=""/>
        <dsp:cNvSpPr/>
      </dsp:nvSpPr>
      <dsp:spPr>
        <a:xfrm>
          <a:off x="182349" y="889858"/>
          <a:ext cx="331544" cy="3315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34F0D5-8B50-4621-A4AB-D55A98154B2A}">
      <dsp:nvSpPr>
        <dsp:cNvPr id="0" name=""/>
        <dsp:cNvSpPr/>
      </dsp:nvSpPr>
      <dsp:spPr>
        <a:xfrm>
          <a:off x="696242" y="754227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 for Validation and Data Integrity</a:t>
          </a:r>
        </a:p>
      </dsp:txBody>
      <dsp:txXfrm>
        <a:off x="696242" y="754227"/>
        <a:ext cx="5605358" cy="602807"/>
      </dsp:txXfrm>
    </dsp:sp>
    <dsp:sp modelId="{72029026-814D-4531-A568-579719CEAA5D}">
      <dsp:nvSpPr>
        <dsp:cNvPr id="0" name=""/>
        <dsp:cNvSpPr/>
      </dsp:nvSpPr>
      <dsp:spPr>
        <a:xfrm>
          <a:off x="0" y="1507736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D419BB-87D5-4065-B016-13393E036B31}">
      <dsp:nvSpPr>
        <dsp:cNvPr id="0" name=""/>
        <dsp:cNvSpPr/>
      </dsp:nvSpPr>
      <dsp:spPr>
        <a:xfrm>
          <a:off x="182349" y="1643368"/>
          <a:ext cx="331544" cy="3315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B8A7A-24C3-4660-BB37-B6D7E1364C04}">
      <dsp:nvSpPr>
        <dsp:cNvPr id="0" name=""/>
        <dsp:cNvSpPr/>
      </dsp:nvSpPr>
      <dsp:spPr>
        <a:xfrm>
          <a:off x="696242" y="1507736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Capturing Rich Rules</a:t>
          </a:r>
        </a:p>
      </dsp:txBody>
      <dsp:txXfrm>
        <a:off x="696242" y="1507736"/>
        <a:ext cx="5605358" cy="602807"/>
      </dsp:txXfrm>
    </dsp:sp>
    <dsp:sp modelId="{EBB12AF5-F6E5-4B84-B912-342E3E0F6FFD}">
      <dsp:nvSpPr>
        <dsp:cNvPr id="0" name=""/>
        <dsp:cNvSpPr/>
      </dsp:nvSpPr>
      <dsp:spPr>
        <a:xfrm>
          <a:off x="0" y="2261245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51E9C-F930-4C4B-9079-6637C6671AFA}">
      <dsp:nvSpPr>
        <dsp:cNvPr id="0" name=""/>
        <dsp:cNvSpPr/>
      </dsp:nvSpPr>
      <dsp:spPr>
        <a:xfrm>
          <a:off x="182349" y="2396877"/>
          <a:ext cx="331544" cy="3315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EEF2E4-F0DD-48B5-9724-747DBFFE6771}">
      <dsp:nvSpPr>
        <dsp:cNvPr id="0" name=""/>
        <dsp:cNvSpPr/>
      </dsp:nvSpPr>
      <dsp:spPr>
        <a:xfrm>
          <a:off x="696242" y="2261245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 for Inheritance and Inference</a:t>
          </a:r>
        </a:p>
      </dsp:txBody>
      <dsp:txXfrm>
        <a:off x="696242" y="2261245"/>
        <a:ext cx="5605358" cy="602807"/>
      </dsp:txXfrm>
    </dsp:sp>
    <dsp:sp modelId="{3122B66A-A3AD-4F52-90A4-40411369BF2E}">
      <dsp:nvSpPr>
        <dsp:cNvPr id="0" name=""/>
        <dsp:cNvSpPr/>
      </dsp:nvSpPr>
      <dsp:spPr>
        <a:xfrm>
          <a:off x="0" y="3014755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E287C-11F1-46EF-BAD3-EA4D74BF2A89}">
      <dsp:nvSpPr>
        <dsp:cNvPr id="0" name=""/>
        <dsp:cNvSpPr/>
      </dsp:nvSpPr>
      <dsp:spPr>
        <a:xfrm>
          <a:off x="182349" y="3150387"/>
          <a:ext cx="331544" cy="3315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A1DFD-F739-4AF5-9F65-C91728D2D793}">
      <dsp:nvSpPr>
        <dsp:cNvPr id="0" name=""/>
        <dsp:cNvSpPr/>
      </dsp:nvSpPr>
      <dsp:spPr>
        <a:xfrm>
          <a:off x="696242" y="3014755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Globally Unique Identifiers</a:t>
          </a:r>
        </a:p>
      </dsp:txBody>
      <dsp:txXfrm>
        <a:off x="696242" y="3014755"/>
        <a:ext cx="5605358" cy="602807"/>
      </dsp:txXfrm>
    </dsp:sp>
    <dsp:sp modelId="{C9079111-AEA5-47A1-BC24-A8F35CA4C21C}">
      <dsp:nvSpPr>
        <dsp:cNvPr id="0" name=""/>
        <dsp:cNvSpPr/>
      </dsp:nvSpPr>
      <dsp:spPr>
        <a:xfrm>
          <a:off x="0" y="3768264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FCC58E-288F-420D-A076-73D76898F33E}">
      <dsp:nvSpPr>
        <dsp:cNvPr id="0" name=""/>
        <dsp:cNvSpPr/>
      </dsp:nvSpPr>
      <dsp:spPr>
        <a:xfrm>
          <a:off x="182349" y="3903896"/>
          <a:ext cx="331544" cy="3315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81409-DDD8-47A2-8F7D-148975581966}">
      <dsp:nvSpPr>
        <dsp:cNvPr id="0" name=""/>
        <dsp:cNvSpPr/>
      </dsp:nvSpPr>
      <dsp:spPr>
        <a:xfrm>
          <a:off x="696242" y="3768264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Resolvable Identifiers</a:t>
          </a:r>
        </a:p>
      </dsp:txBody>
      <dsp:txXfrm>
        <a:off x="696242" y="3768264"/>
        <a:ext cx="5605358" cy="602807"/>
      </dsp:txXfrm>
    </dsp:sp>
    <dsp:sp modelId="{B9F5F040-0DC2-446B-86E8-CD3CBD153799}">
      <dsp:nvSpPr>
        <dsp:cNvPr id="0" name=""/>
        <dsp:cNvSpPr/>
      </dsp:nvSpPr>
      <dsp:spPr>
        <a:xfrm>
          <a:off x="0" y="4521774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F84C48-BFE5-47A4-BCF3-ED189D15F9D9}">
      <dsp:nvSpPr>
        <dsp:cNvPr id="0" name=""/>
        <dsp:cNvSpPr/>
      </dsp:nvSpPr>
      <dsp:spPr>
        <a:xfrm>
          <a:off x="182349" y="4657406"/>
          <a:ext cx="331544" cy="331544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D5ABE-6568-4B3A-82BD-9301620B7F35}">
      <dsp:nvSpPr>
        <dsp:cNvPr id="0" name=""/>
        <dsp:cNvSpPr/>
      </dsp:nvSpPr>
      <dsp:spPr>
        <a:xfrm>
          <a:off x="696242" y="4521774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Connectivity Across Graphs</a:t>
          </a:r>
        </a:p>
      </dsp:txBody>
      <dsp:txXfrm>
        <a:off x="696242" y="4521774"/>
        <a:ext cx="5605358" cy="602807"/>
      </dsp:txXfrm>
    </dsp:sp>
    <dsp:sp modelId="{1CE2B958-94DB-4EC2-8C94-F54C7E777999}">
      <dsp:nvSpPr>
        <dsp:cNvPr id="0" name=""/>
        <dsp:cNvSpPr/>
      </dsp:nvSpPr>
      <dsp:spPr>
        <a:xfrm>
          <a:off x="0" y="5275283"/>
          <a:ext cx="6301601" cy="6028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223E1-ADD3-4944-91E9-AEEB6669B5A1}">
      <dsp:nvSpPr>
        <dsp:cNvPr id="0" name=""/>
        <dsp:cNvSpPr/>
      </dsp:nvSpPr>
      <dsp:spPr>
        <a:xfrm>
          <a:off x="182349" y="5410915"/>
          <a:ext cx="331544" cy="331544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CF34B-BC59-4475-A088-A33B66C89629}">
      <dsp:nvSpPr>
        <dsp:cNvPr id="0" name=""/>
        <dsp:cNvSpPr/>
      </dsp:nvSpPr>
      <dsp:spPr>
        <a:xfrm>
          <a:off x="696242" y="5275283"/>
          <a:ext cx="5605358" cy="602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797" tIns="63797" rIns="63797" bIns="6379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Better Solution to Graph Evolvability</a:t>
          </a:r>
        </a:p>
      </dsp:txBody>
      <dsp:txXfrm>
        <a:off x="696242" y="5275283"/>
        <a:ext cx="5605358" cy="602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B2177-5F41-452B-92C1-C9C814A6BED8}">
      <dsp:nvSpPr>
        <dsp:cNvPr id="0" name=""/>
        <dsp:cNvSpPr/>
      </dsp:nvSpPr>
      <dsp:spPr>
        <a:xfrm>
          <a:off x="0" y="502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D6F361-5C4D-4C3B-8CFF-0F70A8A69741}">
      <dsp:nvSpPr>
        <dsp:cNvPr id="0" name=""/>
        <dsp:cNvSpPr/>
      </dsp:nvSpPr>
      <dsp:spPr>
        <a:xfrm>
          <a:off x="209180" y="156091"/>
          <a:ext cx="380328" cy="380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B3B19-85F7-4513-8B50-3F8AF31E3A05}">
      <dsp:nvSpPr>
        <dsp:cNvPr id="0" name=""/>
        <dsp:cNvSpPr/>
      </dsp:nvSpPr>
      <dsp:spPr>
        <a:xfrm>
          <a:off x="798689" y="502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Intuitive data modelling</a:t>
          </a:r>
        </a:p>
      </dsp:txBody>
      <dsp:txXfrm>
        <a:off x="798689" y="502"/>
        <a:ext cx="5502911" cy="691506"/>
      </dsp:txXfrm>
    </dsp:sp>
    <dsp:sp modelId="{EEB880E7-6E47-421E-8DA1-9FDFADB2148A}">
      <dsp:nvSpPr>
        <dsp:cNvPr id="0" name=""/>
        <dsp:cNvSpPr/>
      </dsp:nvSpPr>
      <dsp:spPr>
        <a:xfrm>
          <a:off x="0" y="864885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C917D-D84B-4F01-8BEA-912EE9805040}">
      <dsp:nvSpPr>
        <dsp:cNvPr id="0" name=""/>
        <dsp:cNvSpPr/>
      </dsp:nvSpPr>
      <dsp:spPr>
        <a:xfrm>
          <a:off x="209180" y="1020474"/>
          <a:ext cx="380328" cy="380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6CDC3-1BD7-41C4-AB0C-2576372EE1BD}">
      <dsp:nvSpPr>
        <dsp:cNvPr id="0" name=""/>
        <dsp:cNvSpPr/>
      </dsp:nvSpPr>
      <dsp:spPr>
        <a:xfrm>
          <a:off x="798689" y="864885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Flexibility</a:t>
          </a:r>
        </a:p>
      </dsp:txBody>
      <dsp:txXfrm>
        <a:off x="798689" y="864885"/>
        <a:ext cx="5502911" cy="691506"/>
      </dsp:txXfrm>
    </dsp:sp>
    <dsp:sp modelId="{D03E9431-97E2-4308-AFFF-9D78C730320D}">
      <dsp:nvSpPr>
        <dsp:cNvPr id="0" name=""/>
        <dsp:cNvSpPr/>
      </dsp:nvSpPr>
      <dsp:spPr>
        <a:xfrm>
          <a:off x="0" y="1729268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2A87F-8A08-41C7-B5A0-79F9A95290E7}">
      <dsp:nvSpPr>
        <dsp:cNvPr id="0" name=""/>
        <dsp:cNvSpPr/>
      </dsp:nvSpPr>
      <dsp:spPr>
        <a:xfrm>
          <a:off x="209180" y="1884857"/>
          <a:ext cx="380328" cy="380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547E0-597E-4714-AFD0-FB5EBFB8B6F8}">
      <dsp:nvSpPr>
        <dsp:cNvPr id="0" name=""/>
        <dsp:cNvSpPr/>
      </dsp:nvSpPr>
      <dsp:spPr>
        <a:xfrm>
          <a:off x="798689" y="1729268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Efficient Query performance</a:t>
          </a:r>
        </a:p>
      </dsp:txBody>
      <dsp:txXfrm>
        <a:off x="798689" y="1729268"/>
        <a:ext cx="5502911" cy="691506"/>
      </dsp:txXfrm>
    </dsp:sp>
    <dsp:sp modelId="{6B2ABE31-B490-4ADD-8C18-69A6C338B338}">
      <dsp:nvSpPr>
        <dsp:cNvPr id="0" name=""/>
        <dsp:cNvSpPr/>
      </dsp:nvSpPr>
      <dsp:spPr>
        <a:xfrm>
          <a:off x="0" y="2593651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C1FF5-B271-4C2D-94E8-16F3B4F08B83}">
      <dsp:nvSpPr>
        <dsp:cNvPr id="0" name=""/>
        <dsp:cNvSpPr/>
      </dsp:nvSpPr>
      <dsp:spPr>
        <a:xfrm>
          <a:off x="209180" y="2749240"/>
          <a:ext cx="380328" cy="380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B05F2-7B7F-4FA7-AC1E-D1BCBDC21468}">
      <dsp:nvSpPr>
        <dsp:cNvPr id="0" name=""/>
        <dsp:cNvSpPr/>
      </dsp:nvSpPr>
      <dsp:spPr>
        <a:xfrm>
          <a:off x="798689" y="2593651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Scalable</a:t>
          </a:r>
        </a:p>
      </dsp:txBody>
      <dsp:txXfrm>
        <a:off x="798689" y="2593651"/>
        <a:ext cx="5502911" cy="691506"/>
      </dsp:txXfrm>
    </dsp:sp>
    <dsp:sp modelId="{F3395786-7584-4051-ABAD-E5151DCF176A}">
      <dsp:nvSpPr>
        <dsp:cNvPr id="0" name=""/>
        <dsp:cNvSpPr/>
      </dsp:nvSpPr>
      <dsp:spPr>
        <a:xfrm>
          <a:off x="0" y="3458034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3660E-4546-4801-BC12-54BCAA18DFF4}">
      <dsp:nvSpPr>
        <dsp:cNvPr id="0" name=""/>
        <dsp:cNvSpPr/>
      </dsp:nvSpPr>
      <dsp:spPr>
        <a:xfrm>
          <a:off x="209180" y="3613623"/>
          <a:ext cx="380328" cy="380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99832-BBA7-4AC2-8FE9-BC708C24DF85}">
      <dsp:nvSpPr>
        <dsp:cNvPr id="0" name=""/>
        <dsp:cNvSpPr/>
      </dsp:nvSpPr>
      <dsp:spPr>
        <a:xfrm>
          <a:off x="798689" y="3458034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Rich Visualization</a:t>
          </a:r>
        </a:p>
      </dsp:txBody>
      <dsp:txXfrm>
        <a:off x="798689" y="3458034"/>
        <a:ext cx="5502911" cy="691506"/>
      </dsp:txXfrm>
    </dsp:sp>
    <dsp:sp modelId="{957530A1-010F-4CEE-A056-98AE9F12A213}">
      <dsp:nvSpPr>
        <dsp:cNvPr id="0" name=""/>
        <dsp:cNvSpPr/>
      </dsp:nvSpPr>
      <dsp:spPr>
        <a:xfrm>
          <a:off x="0" y="4322417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B6FD88-55A0-404F-BC7F-A18D9E4E1E6A}">
      <dsp:nvSpPr>
        <dsp:cNvPr id="0" name=""/>
        <dsp:cNvSpPr/>
      </dsp:nvSpPr>
      <dsp:spPr>
        <a:xfrm>
          <a:off x="209180" y="4478006"/>
          <a:ext cx="380328" cy="380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B96A3-82A5-4C5E-B813-6E2D84CFCDC9}">
      <dsp:nvSpPr>
        <dsp:cNvPr id="0" name=""/>
        <dsp:cNvSpPr/>
      </dsp:nvSpPr>
      <dsp:spPr>
        <a:xfrm>
          <a:off x="798689" y="4322417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Role based controls</a:t>
          </a:r>
        </a:p>
      </dsp:txBody>
      <dsp:txXfrm>
        <a:off x="798689" y="4322417"/>
        <a:ext cx="5502911" cy="691506"/>
      </dsp:txXfrm>
    </dsp:sp>
    <dsp:sp modelId="{44E0B0B8-66B6-4686-99CF-1CBE7557D5E5}">
      <dsp:nvSpPr>
        <dsp:cNvPr id="0" name=""/>
        <dsp:cNvSpPr/>
      </dsp:nvSpPr>
      <dsp:spPr>
        <a:xfrm>
          <a:off x="0" y="5186800"/>
          <a:ext cx="6301601" cy="69150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B3F354-C926-4BAC-8ED6-8BB42E45464C}">
      <dsp:nvSpPr>
        <dsp:cNvPr id="0" name=""/>
        <dsp:cNvSpPr/>
      </dsp:nvSpPr>
      <dsp:spPr>
        <a:xfrm>
          <a:off x="209180" y="5342389"/>
          <a:ext cx="380328" cy="3803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79BAE-8817-4292-AE0B-8A590677F7F5}">
      <dsp:nvSpPr>
        <dsp:cNvPr id="0" name=""/>
        <dsp:cNvSpPr/>
      </dsp:nvSpPr>
      <dsp:spPr>
        <a:xfrm>
          <a:off x="798689" y="5186800"/>
          <a:ext cx="5502911" cy="6915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184" tIns="73184" rIns="73184" bIns="731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Application specific implementation</a:t>
          </a:r>
        </a:p>
      </dsp:txBody>
      <dsp:txXfrm>
        <a:off x="798689" y="5186800"/>
        <a:ext cx="5502911" cy="6915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4447E2-7512-4E1E-9DD1-87979B931EAD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A803F-6B37-4F72-815D-C85697197161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Personalised AI assistants and Chatbots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531"/>
        <a:ext cx="10515600" cy="621467"/>
      </dsp:txXfrm>
    </dsp:sp>
    <dsp:sp modelId="{C379334D-3D6E-4508-84DE-F726D28C151F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32DF1-F6D8-4227-A3C9-39F98E47E0E4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Content Generation and summarization – health records, clinical documents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621999"/>
        <a:ext cx="10515600" cy="621467"/>
      </dsp:txXfrm>
    </dsp:sp>
    <dsp:sp modelId="{C104F6E7-8595-4DC9-9AD5-49FF2373DE0D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49AAE-AEF4-4B65-A9DD-6B6E3BCF7666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Multilingual communication and translation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1243467"/>
        <a:ext cx="10515600" cy="621467"/>
      </dsp:txXfrm>
    </dsp:sp>
    <dsp:sp modelId="{A10D5347-E6D8-42EC-AAFA-DDAA5E6AEAEB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1186F-3B3E-4826-B4AC-FBD76D26527C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Personalized recommendations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1864935"/>
        <a:ext cx="10515600" cy="621467"/>
      </dsp:txXfrm>
    </dsp:sp>
    <dsp:sp modelId="{CD5D7B51-E127-477E-B910-9A8A90A15FAB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AC78E4-4573-4F65-88DA-093C88029580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Pharma and biomedical research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2486402"/>
        <a:ext cx="10515600" cy="621467"/>
      </dsp:txXfrm>
    </dsp:sp>
    <dsp:sp modelId="{7B9F2413-398B-481C-8601-694C83830CC8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49EE0-2023-4942-8DFF-5AAF4DEE196A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Enterprise knowledge management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3107870"/>
        <a:ext cx="10515600" cy="621467"/>
      </dsp:txXfrm>
    </dsp:sp>
    <dsp:sp modelId="{0206E4AF-5B8B-4569-8F3B-D7580F09426D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9CEC5-2666-41FB-AEE7-EC832DC222E2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b="0" kern="1200" dirty="0">
              <a:latin typeface="Calibri Light"/>
              <a:ea typeface="Calibri Light"/>
              <a:cs typeface="Arial"/>
            </a:rPr>
            <a:t>Smart cities and IoT</a:t>
          </a:r>
          <a:endParaRPr lang="en-US" sz="2600" b="0" kern="1200" dirty="0">
            <a:latin typeface="Calibri Light"/>
            <a:ea typeface="Calibri Light"/>
            <a:cs typeface="Arial"/>
          </a:endParaRPr>
        </a:p>
      </dsp:txBody>
      <dsp:txXfrm>
        <a:off x="0" y="3729338"/>
        <a:ext cx="10515600" cy="6214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19CD0-3ECE-4B14-96EA-C54A6BDE239E}">
      <dsp:nvSpPr>
        <dsp:cNvPr id="0" name=""/>
        <dsp:cNvSpPr/>
      </dsp:nvSpPr>
      <dsp:spPr>
        <a:xfrm>
          <a:off x="0" y="53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A32F7-47B0-4D7B-A349-C7A772DF26CC}">
      <dsp:nvSpPr>
        <dsp:cNvPr id="0" name=""/>
        <dsp:cNvSpPr/>
      </dsp:nvSpPr>
      <dsp:spPr>
        <a:xfrm>
          <a:off x="0" y="531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ClinicalTrials.gov</a:t>
          </a:r>
        </a:p>
      </dsp:txBody>
      <dsp:txXfrm>
        <a:off x="0" y="531"/>
        <a:ext cx="10515600" cy="621467"/>
      </dsp:txXfrm>
    </dsp:sp>
    <dsp:sp modelId="{85F8168C-2221-4405-8A3E-DC390614F994}">
      <dsp:nvSpPr>
        <dsp:cNvPr id="0" name=""/>
        <dsp:cNvSpPr/>
      </dsp:nvSpPr>
      <dsp:spPr>
        <a:xfrm>
          <a:off x="0" y="62199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90B04-B7BC-40D1-AF5E-0C53C2C40D4E}">
      <dsp:nvSpPr>
        <dsp:cNvPr id="0" name=""/>
        <dsp:cNvSpPr/>
      </dsp:nvSpPr>
      <dsp:spPr>
        <a:xfrm>
          <a:off x="0" y="621999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National Center for Biotechnology Information (NCBI)</a:t>
          </a:r>
        </a:p>
      </dsp:txBody>
      <dsp:txXfrm>
        <a:off x="0" y="621999"/>
        <a:ext cx="10515600" cy="621467"/>
      </dsp:txXfrm>
    </dsp:sp>
    <dsp:sp modelId="{1276668B-0444-4534-BF74-C5BE9E6C8B73}">
      <dsp:nvSpPr>
        <dsp:cNvPr id="0" name=""/>
        <dsp:cNvSpPr/>
      </dsp:nvSpPr>
      <dsp:spPr>
        <a:xfrm>
          <a:off x="0" y="124346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98D67-744C-41BD-B609-FCE2695D0B38}">
      <dsp:nvSpPr>
        <dsp:cNvPr id="0" name=""/>
        <dsp:cNvSpPr/>
      </dsp:nvSpPr>
      <dsp:spPr>
        <a:xfrm>
          <a:off x="0" y="1243467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European Union Clinical Trials Register (EU-CTR)</a:t>
          </a:r>
        </a:p>
      </dsp:txBody>
      <dsp:txXfrm>
        <a:off x="0" y="1243467"/>
        <a:ext cx="10515600" cy="621467"/>
      </dsp:txXfrm>
    </dsp:sp>
    <dsp:sp modelId="{1DF5A270-B91B-46FC-B29A-7C852DE27B59}">
      <dsp:nvSpPr>
        <dsp:cNvPr id="0" name=""/>
        <dsp:cNvSpPr/>
      </dsp:nvSpPr>
      <dsp:spPr>
        <a:xfrm>
          <a:off x="0" y="186493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BB9626-0F8E-426B-9FE1-F2B8273EEF58}">
      <dsp:nvSpPr>
        <dsp:cNvPr id="0" name=""/>
        <dsp:cNvSpPr/>
      </dsp:nvSpPr>
      <dsp:spPr>
        <a:xfrm>
          <a:off x="0" y="1864935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OpenTrials.net</a:t>
          </a:r>
        </a:p>
      </dsp:txBody>
      <dsp:txXfrm>
        <a:off x="0" y="1864935"/>
        <a:ext cx="10515600" cy="621467"/>
      </dsp:txXfrm>
    </dsp:sp>
    <dsp:sp modelId="{559E2F36-A129-4FB3-826C-40B07FD16C97}">
      <dsp:nvSpPr>
        <dsp:cNvPr id="0" name=""/>
        <dsp:cNvSpPr/>
      </dsp:nvSpPr>
      <dsp:spPr>
        <a:xfrm>
          <a:off x="0" y="248640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BDB24-6430-4A54-B3F8-A213306FE8D8}">
      <dsp:nvSpPr>
        <dsp:cNvPr id="0" name=""/>
        <dsp:cNvSpPr/>
      </dsp:nvSpPr>
      <dsp:spPr>
        <a:xfrm>
          <a:off x="0" y="2486402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Project Data Sphere</a:t>
          </a:r>
        </a:p>
      </dsp:txBody>
      <dsp:txXfrm>
        <a:off x="0" y="2486402"/>
        <a:ext cx="10515600" cy="621467"/>
      </dsp:txXfrm>
    </dsp:sp>
    <dsp:sp modelId="{5A77B283-C7BC-4981-A1CD-713E9A5DF9C4}">
      <dsp:nvSpPr>
        <dsp:cNvPr id="0" name=""/>
        <dsp:cNvSpPr/>
      </dsp:nvSpPr>
      <dsp:spPr>
        <a:xfrm>
          <a:off x="0" y="31078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506D8-8571-43DD-9C08-62B954E3DFD6}">
      <dsp:nvSpPr>
        <dsp:cNvPr id="0" name=""/>
        <dsp:cNvSpPr/>
      </dsp:nvSpPr>
      <dsp:spPr>
        <a:xfrm>
          <a:off x="0" y="3107870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Cancer Imaging Archive (TCIA)</a:t>
          </a:r>
        </a:p>
      </dsp:txBody>
      <dsp:txXfrm>
        <a:off x="0" y="3107870"/>
        <a:ext cx="10515600" cy="621467"/>
      </dsp:txXfrm>
    </dsp:sp>
    <dsp:sp modelId="{F2C2C8B9-589C-4C78-B9B9-E39CC8DBC96D}">
      <dsp:nvSpPr>
        <dsp:cNvPr id="0" name=""/>
        <dsp:cNvSpPr/>
      </dsp:nvSpPr>
      <dsp:spPr>
        <a:xfrm>
          <a:off x="0" y="3729338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E10D13-C91C-4253-9390-779BE2B161C9}">
      <dsp:nvSpPr>
        <dsp:cNvPr id="0" name=""/>
        <dsp:cNvSpPr/>
      </dsp:nvSpPr>
      <dsp:spPr>
        <a:xfrm>
          <a:off x="0" y="3729338"/>
          <a:ext cx="10515600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Medical Information Mart for Intensive Care (MIMIC-III)</a:t>
          </a:r>
        </a:p>
      </dsp:txBody>
      <dsp:txXfrm>
        <a:off x="0" y="3729338"/>
        <a:ext cx="10515600" cy="6214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CAE3B-B63F-49A7-89FD-200E0FC08F1C}">
      <dsp:nvSpPr>
        <dsp:cNvPr id="0" name=""/>
        <dsp:cNvSpPr/>
      </dsp:nvSpPr>
      <dsp:spPr>
        <a:xfrm>
          <a:off x="18364" y="219803"/>
          <a:ext cx="654107" cy="654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550F24-5B04-4374-BDD5-1A6247B93C6E}">
      <dsp:nvSpPr>
        <dsp:cNvPr id="0" name=""/>
        <dsp:cNvSpPr/>
      </dsp:nvSpPr>
      <dsp:spPr>
        <a:xfrm>
          <a:off x="155727" y="357166"/>
          <a:ext cx="379382" cy="379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1DD4D-5030-4100-AB44-4E1EC8F706F8}">
      <dsp:nvSpPr>
        <dsp:cNvPr id="0" name=""/>
        <dsp:cNvSpPr/>
      </dsp:nvSpPr>
      <dsp:spPr>
        <a:xfrm>
          <a:off x="812638" y="219803"/>
          <a:ext cx="1541825" cy="65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Explainable AI (Pharma)</a:t>
          </a:r>
        </a:p>
      </dsp:txBody>
      <dsp:txXfrm>
        <a:off x="812638" y="219803"/>
        <a:ext cx="1541825" cy="654107"/>
      </dsp:txXfrm>
    </dsp:sp>
    <dsp:sp modelId="{CC3FC0B1-DF6D-4E7B-90D9-F05E5FFE8702}">
      <dsp:nvSpPr>
        <dsp:cNvPr id="0" name=""/>
        <dsp:cNvSpPr/>
      </dsp:nvSpPr>
      <dsp:spPr>
        <a:xfrm>
          <a:off x="2623114" y="219803"/>
          <a:ext cx="654107" cy="654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F9AE3C-7258-4CA3-9E62-8C66CE040D99}">
      <dsp:nvSpPr>
        <dsp:cNvPr id="0" name=""/>
        <dsp:cNvSpPr/>
      </dsp:nvSpPr>
      <dsp:spPr>
        <a:xfrm>
          <a:off x="2760477" y="357166"/>
          <a:ext cx="379382" cy="379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FD204-9870-4469-845D-2AA866F3B1C7}">
      <dsp:nvSpPr>
        <dsp:cNvPr id="0" name=""/>
        <dsp:cNvSpPr/>
      </dsp:nvSpPr>
      <dsp:spPr>
        <a:xfrm>
          <a:off x="3417388" y="219803"/>
          <a:ext cx="1541825" cy="65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Automated compliance reporting (Pharma and finance)</a:t>
          </a:r>
        </a:p>
      </dsp:txBody>
      <dsp:txXfrm>
        <a:off x="3417388" y="219803"/>
        <a:ext cx="1541825" cy="654107"/>
      </dsp:txXfrm>
    </dsp:sp>
    <dsp:sp modelId="{7E87405F-894D-4CAE-B2A3-D68C34CBF02C}">
      <dsp:nvSpPr>
        <dsp:cNvPr id="0" name=""/>
        <dsp:cNvSpPr/>
      </dsp:nvSpPr>
      <dsp:spPr>
        <a:xfrm>
          <a:off x="18364" y="1492590"/>
          <a:ext cx="654107" cy="654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312CFE-7EEC-4962-BA64-6C3033661ECC}">
      <dsp:nvSpPr>
        <dsp:cNvPr id="0" name=""/>
        <dsp:cNvSpPr/>
      </dsp:nvSpPr>
      <dsp:spPr>
        <a:xfrm>
          <a:off x="155727" y="1629953"/>
          <a:ext cx="379382" cy="379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0FC57-B4F4-4232-8B15-EAE652E9C8CF}">
      <dsp:nvSpPr>
        <dsp:cNvPr id="0" name=""/>
        <dsp:cNvSpPr/>
      </dsp:nvSpPr>
      <dsp:spPr>
        <a:xfrm>
          <a:off x="812638" y="1492590"/>
          <a:ext cx="1541825" cy="65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Multi Omics data integration (Pharma)</a:t>
          </a:r>
        </a:p>
      </dsp:txBody>
      <dsp:txXfrm>
        <a:off x="812638" y="1492590"/>
        <a:ext cx="1541825" cy="654107"/>
      </dsp:txXfrm>
    </dsp:sp>
    <dsp:sp modelId="{BBC3154F-608C-41DA-8AE5-8EF65B6D926A}">
      <dsp:nvSpPr>
        <dsp:cNvPr id="0" name=""/>
        <dsp:cNvSpPr/>
      </dsp:nvSpPr>
      <dsp:spPr>
        <a:xfrm>
          <a:off x="2623114" y="1492590"/>
          <a:ext cx="654107" cy="654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1380BE-C1CD-4670-BDB7-03C0AE6604DD}">
      <dsp:nvSpPr>
        <dsp:cNvPr id="0" name=""/>
        <dsp:cNvSpPr/>
      </dsp:nvSpPr>
      <dsp:spPr>
        <a:xfrm>
          <a:off x="2760477" y="1629953"/>
          <a:ext cx="379382" cy="3793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85D3F-47AE-43C5-97F1-106C4EA0B5E7}">
      <dsp:nvSpPr>
        <dsp:cNvPr id="0" name=""/>
        <dsp:cNvSpPr/>
      </dsp:nvSpPr>
      <dsp:spPr>
        <a:xfrm>
          <a:off x="3417388" y="1492590"/>
          <a:ext cx="1541825" cy="65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Audience analysis – content curation (Pharma and Media)</a:t>
          </a:r>
        </a:p>
      </dsp:txBody>
      <dsp:txXfrm>
        <a:off x="3417388" y="1492590"/>
        <a:ext cx="1541825" cy="654107"/>
      </dsp:txXfrm>
    </dsp:sp>
    <dsp:sp modelId="{D60B9A03-134B-4A2B-8732-860C9417DBF8}">
      <dsp:nvSpPr>
        <dsp:cNvPr id="0" name=""/>
        <dsp:cNvSpPr/>
      </dsp:nvSpPr>
      <dsp:spPr>
        <a:xfrm>
          <a:off x="18364" y="2765377"/>
          <a:ext cx="654107" cy="65410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A81B7-13FB-4935-BE9A-686C78E829E3}">
      <dsp:nvSpPr>
        <dsp:cNvPr id="0" name=""/>
        <dsp:cNvSpPr/>
      </dsp:nvSpPr>
      <dsp:spPr>
        <a:xfrm>
          <a:off x="155727" y="2902740"/>
          <a:ext cx="379382" cy="3793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949109-EA7B-4E6C-8505-A9364D0769A0}">
      <dsp:nvSpPr>
        <dsp:cNvPr id="0" name=""/>
        <dsp:cNvSpPr/>
      </dsp:nvSpPr>
      <dsp:spPr>
        <a:xfrm>
          <a:off x="812638" y="2765377"/>
          <a:ext cx="1541825" cy="65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Supply chain optimization - (Pharma and Retail)</a:t>
          </a:r>
        </a:p>
      </dsp:txBody>
      <dsp:txXfrm>
        <a:off x="812638" y="2765377"/>
        <a:ext cx="1541825" cy="654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795D5-FACD-4CE3-AEAA-28AFD4C6B3AF}" type="datetimeFigureOut">
              <a:rPr lang="en-IN" smtClean="0"/>
              <a:t>08-09-2024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1CAA0-1C8B-42A7-AB3D-92DF20B3F0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7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tius.ai/post/knowledge-graphs-in-enhancing-llms-for-nlp-application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geminidata.com/4-perspectives-on-llms-and-graph-databaes/" TargetMode="External"/><Relationship Id="rId4" Type="http://schemas.openxmlformats.org/officeDocument/2006/relationships/hyperlink" Target="https://www.wisecube.ai/blog/leveraging-the-power-of-knowledge-graphs-enhancing-large-language-models-with-structured-knowledge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ecube.ai/blog/20-real-world-industrial-applications-of-knowledge-graphs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arketingscoop.com/ai/knowledge-graph/" TargetMode="External"/><Relationship Id="rId5" Type="http://schemas.openxmlformats.org/officeDocument/2006/relationships/hyperlink" Target="https://expertbeacon.com/knowledge-graph/" TargetMode="External"/><Relationship Id="rId4" Type="http://schemas.openxmlformats.org/officeDocument/2006/relationships/hyperlink" Target="https://link.springer.com/article/10.1007/s10462-023-10465-9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CAA0-1C8B-42A7-AB3D-92DF20B3F0B2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451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CAA0-1C8B-42A7-AB3D-92DF20B3F0B2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82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Simplicity and Usability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/>
              <a:t>LPGs</a:t>
            </a:r>
            <a:r>
              <a:rPr lang="en-US"/>
              <a:t>: Easier to understand and use, especially for developers familiar with traditional databases. The model is intuitive, resembling a whiteboard sketch with nodes and relationships.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Semantic Graphs</a:t>
            </a:r>
            <a:r>
              <a:rPr lang="en-US" dirty="0"/>
              <a:t>: Can be more complex due to the need to understand RDF, SPARQL, and ontologies.</a:t>
            </a:r>
          </a:p>
          <a:p>
            <a:r>
              <a:rPr lang="en-US" dirty="0"/>
              <a:t>2. </a:t>
            </a:r>
            <a:r>
              <a:rPr lang="en-US" b="1" dirty="0"/>
              <a:t>Performance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LPGs</a:t>
            </a:r>
            <a:r>
              <a:rPr lang="en-US" dirty="0"/>
              <a:t>: Often optimized for performance, especially for traversing large graphs and executing complex queries quickly.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Semantic Graphs</a:t>
            </a:r>
            <a:r>
              <a:rPr lang="en-US" dirty="0"/>
              <a:t>: May have performance overhead due to the need to handle RDF triples and reasoning.</a:t>
            </a:r>
          </a:p>
          <a:p>
            <a:r>
              <a:rPr lang="en-US" dirty="0"/>
              <a:t>3. </a:t>
            </a:r>
            <a:r>
              <a:rPr lang="en-US" b="1" dirty="0"/>
              <a:t>Flexibility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LPGs</a:t>
            </a:r>
            <a:r>
              <a:rPr lang="en-US" dirty="0"/>
              <a:t>: More flexible in terms of schema design. You can easily add or remove properties and relationships without significant overhead.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Semantic Graphs</a:t>
            </a:r>
            <a:r>
              <a:rPr lang="en-US" dirty="0"/>
              <a:t>: Require a more rigid schema defined by ontologies, which can be less flexible for certain applications.</a:t>
            </a:r>
          </a:p>
          <a:p>
            <a:r>
              <a:rPr lang="en-US" dirty="0"/>
              <a:t>4. </a:t>
            </a:r>
            <a:r>
              <a:rPr lang="en-US" b="1" dirty="0"/>
              <a:t>Query Language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LPGs</a:t>
            </a:r>
            <a:r>
              <a:rPr lang="en-US" dirty="0"/>
              <a:t>: Use Cypher, a declarative query language that is easy to learn and use, similar to SQL.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Semantic Graphs</a:t>
            </a:r>
            <a:r>
              <a:rPr lang="en-US" dirty="0"/>
              <a:t>: Use SPARQL, which can be more complex and less intuitive for those not familiar with RDF.</a:t>
            </a:r>
          </a:p>
          <a:p>
            <a:r>
              <a:rPr lang="en-US" dirty="0"/>
              <a:t>5. </a:t>
            </a:r>
            <a:r>
              <a:rPr lang="en-US" b="1" dirty="0"/>
              <a:t>Tooling and Ecosystem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LPGs</a:t>
            </a:r>
            <a:r>
              <a:rPr lang="en-US" dirty="0"/>
              <a:t>: Supported by a wide range of tools and libraries, such as Neo4j, which provide robust features for graph analytics and visualization.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Semantic Graphs</a:t>
            </a:r>
            <a:r>
              <a:rPr lang="en-US" dirty="0"/>
              <a:t>: While there are tools available, the ecosystem can be less mature and more fragmented compared to LPGs.</a:t>
            </a:r>
          </a:p>
          <a:p>
            <a:r>
              <a:rPr lang="en-US" dirty="0"/>
              <a:t>6. </a:t>
            </a:r>
            <a:r>
              <a:rPr lang="en-US" b="1" dirty="0"/>
              <a:t>Use Cases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LPGs</a:t>
            </a:r>
            <a:r>
              <a:rPr lang="en-US" dirty="0"/>
              <a:t>: Ideal for applications requiring fast, flexible, and scalable graph operations, such as social networks, recommendation engines, and fraud detection.</a:t>
            </a:r>
          </a:p>
          <a:p>
            <a:pPr marL="285750" indent="-285750">
              <a:buFont typeface="Arial,Sans-Serif"/>
              <a:buChar char="•"/>
            </a:pPr>
            <a:r>
              <a:rPr lang="en-US" b="1" dirty="0"/>
              <a:t>Semantic Graphs</a:t>
            </a:r>
            <a:r>
              <a:rPr lang="en-US" dirty="0"/>
              <a:t>: Better suited for applications requiring rich semantics and reasoning, such as knowledge representation and data integration.</a:t>
            </a:r>
          </a:p>
          <a:p>
            <a:br>
              <a:rPr lang="en-US" dirty="0"/>
            </a:br>
            <a:endParaRPr lang="en-US" dirty="0"/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CAA0-1C8B-42A7-AB3D-92DF20B3F0B2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78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CAA0-1C8B-42A7-AB3D-92DF20B3F0B2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473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Contextual Understanding and Accuracy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LLMs excel in language understanding and generation, while KGs provide structured knowledge and factual accuracy.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By integrating both, AI systems can offer solutions that are linguistically convincing and deeply informed by real-world knowledge.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This synergy ensures contextually rich and accurate responses in applications like legal research, healthcare, and customer relationship management (CRM) 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Depth of Knowledge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encapsulate entities and their relationships, forming a network of knowledge.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LLMs, trained on textual data, benefit from KGs’ depth of knowledge beyond what they typically learn from raw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This depth enhances AI systems’ ability to provide informed answers and insights 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Interpretability and </a:t>
            </a:r>
            <a:r>
              <a:rPr lang="en-US" b="1" i="0" dirty="0" err="1">
                <a:solidFill>
                  <a:srgbClr val="111111"/>
                </a:solidFill>
                <a:effectLst/>
                <a:latin typeface="-apple-system"/>
              </a:rPr>
              <a:t>Explainability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act as validators for LLM-generated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When LLMs generate responses, KGs verify the factual correctness and coherence.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This validation ensures that AI systems provide accurate and reliable information 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-apple-system"/>
                <a:hlinkClick r:id="rId4"/>
              </a:rPr>
              <a:t>2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Personalized Responses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enhance contextual relevance by providing personalized information.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LLMs, when combined with KGs, can tailor responses based on structured knowledge about specific users or domains.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Personalization improves user experience and engagement 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Domain-Specific Accuracy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contain domain-specific facts and relationships.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LLMs, when guided by KGs, can offer precise and domain-specific answers.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5"/>
              </a:rPr>
              <a:t>For instance, in medical applications, combining KGs with LLMs ensures accurate and context-aware responses 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-apple-system"/>
                <a:hlinkClick r:id="rId5"/>
              </a:rPr>
              <a:t>3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Structured Data Handling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provide structured data beyond plain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LLMs can leverage this structured information for more precise content generation.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Structured data from KGs enriches LLM-generated content, making it more reliable and relevant </a:t>
            </a:r>
            <a:r>
              <a:rPr lang="en-US" b="0" i="0" baseline="3000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1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CAA0-1C8B-42A7-AB3D-92DF20B3F0B2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8925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b="1"/>
              <a:t>Healthcare and Life Sciences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3"/>
              </a:rPr>
              <a:t>Personalized Medicine</a:t>
            </a:r>
            <a:r>
              <a:rPr lang="en-US" u="sng" dirty="0">
                <a:hlinkClick r:id="rId3"/>
              </a:rPr>
              <a:t>: Integrating patient data, genetic information, and treatment outcomes to tailor personalized treatment plans</a:t>
            </a:r>
            <a:r>
              <a:rPr lang="en-US" dirty="0">
                <a:hlinkClick r:id="rId3"/>
              </a:rPr>
              <a:t>1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3"/>
              </a:rPr>
              <a:t>Drug Discovery</a:t>
            </a:r>
            <a:r>
              <a:rPr lang="en-US" u="sng" dirty="0">
                <a:hlinkClick r:id="rId3"/>
              </a:rPr>
              <a:t>: Accelerating the identification of new drug candidates by analyzing complex biological data and uncovering hidden connections</a:t>
            </a:r>
            <a:r>
              <a:rPr lang="en-US" dirty="0">
                <a:hlinkClick r:id="rId3"/>
              </a:rPr>
              <a:t>1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Finance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4"/>
              </a:rPr>
              <a:t>Fraud Detection</a:t>
            </a:r>
            <a:r>
              <a:rPr lang="en-US" u="sng" dirty="0">
                <a:hlinkClick r:id="rId4"/>
              </a:rPr>
              <a:t>: Identifying fraudulent activities by analyzing transaction patterns and relationships between entities</a:t>
            </a:r>
            <a:r>
              <a:rPr lang="en-US" dirty="0">
                <a:hlinkClick r:id="rId4"/>
              </a:rPr>
              <a:t>2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4"/>
              </a:rPr>
              <a:t>Risk Management</a:t>
            </a:r>
            <a:r>
              <a:rPr lang="en-US" u="sng" dirty="0">
                <a:hlinkClick r:id="rId4"/>
              </a:rPr>
              <a:t>: Enhancing risk assessment by integrating diverse financial data sources and identifying potential risks</a:t>
            </a:r>
            <a:r>
              <a:rPr lang="en-US" dirty="0">
                <a:hlinkClick r:id="rId4"/>
              </a:rPr>
              <a:t>2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Retail and E-commerce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5"/>
              </a:rPr>
              <a:t>Personalized Recommendations</a:t>
            </a:r>
            <a:r>
              <a:rPr lang="en-US" u="sng" dirty="0">
                <a:hlinkClick r:id="rId5"/>
              </a:rPr>
              <a:t>: Improving product recommendations by understanding customer preferences and behavior</a:t>
            </a:r>
            <a:r>
              <a:rPr lang="en-US" dirty="0">
                <a:hlinkClick r:id="rId5"/>
              </a:rPr>
              <a:t>3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5"/>
              </a:rPr>
              <a:t>Supply Chain Optimization</a:t>
            </a:r>
            <a:r>
              <a:rPr lang="en-US" u="sng" dirty="0">
                <a:hlinkClick r:id="rId5"/>
              </a:rPr>
              <a:t>: Enhancing supply chain efficiency by mapping relationships between suppliers, products, and logistics</a:t>
            </a:r>
            <a:r>
              <a:rPr lang="en-US" dirty="0">
                <a:hlinkClick r:id="rId5"/>
              </a:rPr>
              <a:t>3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Manufacturing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3"/>
              </a:rPr>
              <a:t>Predictive Maintenance</a:t>
            </a:r>
            <a:r>
              <a:rPr lang="en-US" u="sng" dirty="0">
                <a:hlinkClick r:id="rId3"/>
              </a:rPr>
              <a:t>: Predicting equipment failures by analyzing sensor data and maintenance records</a:t>
            </a:r>
            <a:r>
              <a:rPr lang="en-US" dirty="0">
                <a:hlinkClick r:id="rId6"/>
              </a:rPr>
              <a:t>4</a:t>
            </a:r>
            <a:r>
              <a:rPr lang="en-US"/>
              <a:t>.</a:t>
            </a:r>
          </a:p>
          <a:p>
            <a:pPr marL="285750" lvl="1" indent="-285750">
              <a:buFont typeface="Arial"/>
              <a:buChar char="•"/>
            </a:pPr>
            <a:r>
              <a:rPr lang="en-US" b="1" u="sng" dirty="0">
                <a:hlinkClick r:id="rId3"/>
              </a:rPr>
              <a:t>Quality Control</a:t>
            </a:r>
            <a:r>
              <a:rPr lang="en-US" u="sng" dirty="0">
                <a:hlinkClick r:id="rId3"/>
              </a:rPr>
              <a:t>: Improving product quality by identifying patterns and anomalies in production data</a:t>
            </a:r>
            <a:r>
              <a:rPr lang="en-US" dirty="0">
                <a:hlinkClick r:id="rId6"/>
              </a:rPr>
              <a:t>4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Telecommunications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Network Optimization</a:t>
            </a:r>
            <a:r>
              <a:rPr lang="en-US"/>
              <a:t>: Enhancing network performance by analyzing data from various network components and identifying bottlenecks.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Customer Experience</a:t>
            </a:r>
            <a:r>
              <a:rPr lang="en-US"/>
              <a:t>: Improving customer service by integrating and analyzing customer interaction data.</a:t>
            </a:r>
          </a:p>
          <a:p>
            <a:pPr marL="285750" indent="-285750">
              <a:buFont typeface="Arial"/>
              <a:buChar char="•"/>
            </a:pPr>
            <a:r>
              <a:rPr lang="en-US" b="1"/>
              <a:t>Energy</a:t>
            </a:r>
            <a:r>
              <a:rPr lang="en-US"/>
              <a:t>: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Smart Grids</a:t>
            </a:r>
            <a:r>
              <a:rPr lang="en-US"/>
              <a:t>: Optimizing energy distribution by analyzing data from smart meters and other sources.</a:t>
            </a:r>
          </a:p>
          <a:p>
            <a:pPr marL="285750" lvl="1" indent="-285750">
              <a:buFont typeface="Arial"/>
              <a:buChar char="•"/>
            </a:pPr>
            <a:r>
              <a:rPr lang="en-US" b="1"/>
              <a:t>Renewable Energy Management</a:t>
            </a:r>
            <a:r>
              <a:rPr lang="en-US"/>
              <a:t>: Enhancing the management of renewable energy sources by integrating weather data, energy production, and consumption patterns.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/>
              <a:t>Legal and Compliance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 dirty="0"/>
              <a:t>Regulatory Compliance</a:t>
            </a:r>
            <a:r>
              <a:rPr lang="en-US" dirty="0"/>
              <a:t>: Ensuring compliance with regulations by integrating and analyzing legal documents and compliance data.</a:t>
            </a: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 dirty="0"/>
              <a:t>Contract Management</a:t>
            </a:r>
            <a:r>
              <a:rPr lang="en-US" dirty="0"/>
              <a:t>: Streamlining contract management by mapping relationships between contract terms, parties, and obligations.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Media and Entertainment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 dirty="0"/>
              <a:t>Content Recommendation</a:t>
            </a:r>
            <a:r>
              <a:rPr lang="en-US" dirty="0"/>
              <a:t>: Enhancing content recommendations by understanding user preferences and content relationships.</a:t>
            </a:r>
            <a:endParaRPr lang="en-US" dirty="0">
              <a:ea typeface="Calibri"/>
              <a:cs typeface="Calibri"/>
            </a:endParaRPr>
          </a:p>
          <a:p>
            <a:pPr marL="285750" lvl="1" indent="-285750">
              <a:buFont typeface="Arial"/>
              <a:buChar char="•"/>
            </a:pPr>
            <a:r>
              <a:rPr lang="en-US" b="1" dirty="0"/>
              <a:t>Audience Analysis</a:t>
            </a:r>
            <a:r>
              <a:rPr lang="en-US" dirty="0"/>
              <a:t>: Analyzing audience behavior and preferences to tailor content and marketing strategies.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71CAA0-1C8B-42A7-AB3D-92DF20B3F0B2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1947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2A5C-64BD-DB8F-3310-10675FB7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D095C-3DEF-8833-5611-89897497A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99B23-84B2-1114-8D91-7CFC6C90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A53D-D407-49C0-820F-B26A7EBEAF63}" type="datetime1">
              <a:rPr lang="en-IN" smtClean="0"/>
              <a:t>08-09-2024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6156F-4B7B-B163-B845-4D71D2DE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F64ED-B3EE-5D06-7622-FD25DF03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518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7B81D-0CA8-19EB-29AE-097D081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96D56-AA99-0BEE-81AA-7F65478AB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7CF41-5876-3479-3A66-950810C04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DFA47-A72C-489C-9E4B-8C1141726BDF}" type="datetime1">
              <a:rPr lang="en-IN" smtClean="0"/>
              <a:t>08-09-2024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415EA-C311-A64C-5EFA-2A2112876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BB42-9E56-62AA-79D0-778EE411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237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65F7A8-8F37-43E2-0FD2-91B3FD3116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909D6-7ED9-602E-5119-D6862802B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353BD-6499-1060-9697-E54FD07F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6E7E0-2540-4871-8105-F1FF1753B4B8}" type="datetime1">
              <a:rPr lang="en-IN" smtClean="0"/>
              <a:t>08-09-2024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58E6E-D96B-FF8C-6B86-9E4A1AF7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3E090-AEC7-72AE-36EF-6F654878D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754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78A7-E8D0-EB1A-0D92-98FD2A15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A09B1-D9C2-C8E0-9B94-FBC9B30B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0CF2-3E8A-78EF-1D00-DA4F6E00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7028-399D-42AD-8020-66B6D81156ED}" type="datetime1">
              <a:rPr lang="en-IN" smtClean="0"/>
              <a:t>08-09-2024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082E-4E60-A1B7-5D0E-DC1C2DDF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07D6E-2707-CB10-E2B5-236EC4FE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447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537C-86BE-26EA-6C3F-3E1FDFE8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86BAF-4FBA-A87A-99FB-49EBABA62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3CA09-ED14-F890-CF04-3B9E411B3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3E7A1-A77C-4E6D-A5B5-C1C76D8840F5}" type="datetime1">
              <a:rPr lang="en-IN" smtClean="0"/>
              <a:t>08-09-2024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0B95-59E7-A4C8-6D3E-FE7DFEA56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EC34E-3C11-A2CE-7280-C15831F4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21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06BA-F76E-1BD8-BC4A-885113534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0C38E-FCC8-FE38-E9CD-29FB5C713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0EEE33-5119-6622-99BF-690CAFCD0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D4B7E3-6271-958F-0473-21267E201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2F723-70F8-44DC-8F95-BAA2340B48CD}" type="datetime1">
              <a:rPr lang="en-IN" smtClean="0"/>
              <a:t>08-09-2024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7291F6-684D-76DB-BA70-1A75915B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F4870-3A53-6B5D-BBFD-CD8BBC451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1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C328F-FEBF-0BB8-024B-37CE9B72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C8505-BEAC-1438-6E6F-852B979C0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AD44E-13DE-AF1B-5770-1C9B80935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392779-49EB-0D7A-D366-E0B6C16868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1F3DA8-30C7-021D-6448-0E0631CB68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4C88CB-C7AA-3C93-8117-66D8C87D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7CFBF-F97C-49D5-A4B6-456CA257EEBC}" type="datetime1">
              <a:rPr lang="en-IN" smtClean="0"/>
              <a:t>08-09-2024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78DB94-C66C-1C99-31CF-D4CE1CBC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37E6F-0FED-4935-9C67-46777BCF8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217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BCF0C-B43C-4D80-1AD2-D1202307A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25C52-11A7-C037-5C44-CDE117764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C69B-7755-4BC6-ADBB-8141B572C260}" type="datetime1">
              <a:rPr lang="en-IN" smtClean="0"/>
              <a:t>08-09-2024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5C040-7A2C-8893-5A31-BB4585AD3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7F811-FE97-9A6A-07C2-9E901C769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088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244B6-C1B3-FDA7-9EBA-58F750F69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F3DB8-7ACF-44D0-9989-D4709872583C}" type="datetime1">
              <a:rPr lang="en-IN" smtClean="0"/>
              <a:t>08-09-2024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EBFDEF-46E6-049F-75D7-9BFDC4E1C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95D80-3476-8528-FF41-7A3956EC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269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F7E-BC5F-DB23-70F1-CA409676D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8A165-B4CB-A582-C964-3E437F60D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0C5CA-401A-F5A6-887B-69BA04617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65CD5-9B05-9F26-FE4D-B3E1EC7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7B51-4F50-44EA-861F-B95861321695}" type="datetime1">
              <a:rPr lang="en-IN" smtClean="0"/>
              <a:t>08-09-2024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D2954-932E-F492-CB51-4E9FFBE5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04437-1437-41C5-E03A-EA6F706E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164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C737-96EB-50E4-8917-2A8A61A6A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0645D8-EF1D-6B40-C7C0-5FC21F8355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43C12-FAEF-D401-24FD-0DD3FF16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EBA42-A6E8-693D-E612-90DDAF67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2CEE-4A06-4F97-BD23-07964ADD7831}" type="datetime1">
              <a:rPr lang="en-IN" smtClean="0"/>
              <a:t>08-09-2024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80DEB-5FC9-D099-AC5C-BD72C0F6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Vamsee Muppavarapu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E5160-4AF9-09C3-6A42-67B76809D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888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E1AE1-B1DF-C34E-F693-6BBD5468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3CD7C-F45D-6BFB-847E-04858C86A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56215-2800-E756-D048-D0361CA03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8869A-AABD-40E8-8E15-4B060B20EDA0}" type="datetime1">
              <a:rPr lang="en-IN" smtClean="0"/>
              <a:t>08-09-2024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0C0B2-516F-28A4-4AAA-19906A3047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Vamsee Muppavarapu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9DA1D-A377-0F48-5711-ADF9065F6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E7F82-B461-4C14-80DD-E7A0C6BDB4E0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FA94D-DB53-62DA-5C54-11B0FAF7B01D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15762" y="63500"/>
            <a:ext cx="800100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4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---Public---</a:t>
            </a:r>
          </a:p>
        </p:txBody>
      </p:sp>
    </p:spTree>
    <p:extLst>
      <p:ext uri="{BB962C8B-B14F-4D97-AF65-F5344CB8AC3E}">
        <p14:creationId xmlns:p14="http://schemas.microsoft.com/office/powerpoint/2010/main" val="33124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48550/arXiv.1706.03762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63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64.svg"/><Relationship Id="rId9" Type="http://schemas.microsoft.com/office/2007/relationships/diagramDrawing" Target="../diagrams/drawing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mvk.kiran@outlook.com" TargetMode="External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vamsee-krishna-kiran-muppavarapu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306.08302v3" TargetMode="External"/><Relationship Id="rId2" Type="http://schemas.openxmlformats.org/officeDocument/2006/relationships/hyperlink" Target="https://enterprise-knowledge.com/synergizing-knowledge-graphs-with-large-language-models-llms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blog/unifying-llm-knowledge-graph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68AB33-48B2-7B4B-51D2-AFCE9DC25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100" b="1" kern="1200" dirty="0">
                <a:latin typeface="+mj-lt"/>
                <a:ea typeface="+mj-ea"/>
                <a:cs typeface="+mj-cs"/>
              </a:rPr>
              <a:t>Synergy of Knowledge Graphs and Machine Learning: </a:t>
            </a:r>
            <a:r>
              <a:rPr lang="en-US" sz="5100" b="1" dirty="0"/>
              <a:t>Applications, Tools and Trends</a:t>
            </a:r>
            <a:endParaRPr lang="en-US" sz="5100" b="1" kern="1200" dirty="0">
              <a:latin typeface="+mj-lt"/>
              <a:ea typeface="Calibri Light"/>
              <a:cs typeface="Calibri Light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3C39A27-D582-1B96-8CF2-8DC86EE3E5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900"/>
              <a:t>Vamsee </a:t>
            </a:r>
            <a:r>
              <a:rPr lang="en-US" sz="1900" err="1"/>
              <a:t>Muppavarapu</a:t>
            </a:r>
            <a:endParaRPr lang="en-US" sz="1900">
              <a:ea typeface="Calibri"/>
              <a:cs typeface="Calibri"/>
            </a:endParaRPr>
          </a:p>
          <a:p>
            <a:pPr algn="l"/>
            <a:r>
              <a:rPr lang="en-US" sz="1900"/>
              <a:t>Senior Manager – Principal Data Visualization Architect</a:t>
            </a:r>
            <a:endParaRPr lang="en-US" sz="1900">
              <a:ea typeface="Calibri"/>
              <a:cs typeface="Calibri"/>
            </a:endParaRPr>
          </a:p>
          <a:p>
            <a:pPr algn="l"/>
            <a:r>
              <a:rPr lang="en-US" sz="1900"/>
              <a:t>Worldwide Patient Safety (WWPS), DD IT</a:t>
            </a:r>
            <a:endParaRPr lang="en-US" sz="1900">
              <a:ea typeface="Calibri"/>
              <a:cs typeface="Calibri"/>
            </a:endParaRPr>
          </a:p>
          <a:p>
            <a:pPr algn="l"/>
            <a:r>
              <a:rPr lang="en-US" sz="1900"/>
              <a:t>Bristol Myers Squibb</a:t>
            </a:r>
            <a:endParaRPr lang="en-US" sz="1900">
              <a:ea typeface="Calibri"/>
              <a:cs typeface="Calibri"/>
            </a:endParaRP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MS (Bristol Myers Squibb) Logo, symbol, meaning, history, PNG, brand">
            <a:extLst>
              <a:ext uri="{FF2B5EF4-FFF2-40B4-BE49-F238E27FC236}">
                <a16:creationId xmlns:a16="http://schemas.microsoft.com/office/drawing/2014/main" id="{986CEC95-B2BB-9EF5-A8CE-849D0AA8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544" y="2161191"/>
            <a:ext cx="4087368" cy="229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8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54C4AB7-78E9-1984-41A5-79762A17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is Data modelled as a Graph?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CB7AC-0576-4205-9AB5-7E5C1CE6619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63675" y="0"/>
            <a:ext cx="79283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03008" y="6457220"/>
            <a:ext cx="3125337" cy="324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000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Courtesy: ResearchGate</a:t>
            </a:r>
            <a:endParaRPr lang="en-US" sz="1000" kern="1200">
              <a:solidFill>
                <a:schemeClr val="bg2">
                  <a:lumMod val="90000"/>
                </a:schemeClr>
              </a:solidFill>
              <a:latin typeface="+mn-lt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535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BAAD35-43FD-57C3-6BB7-54A7908D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Labelled Property Graphs - LPGs</a:t>
            </a: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8A7A3-2D70-E630-E616-9173DED96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>
                <a:cs typeface="Arial" panose="020B0604020202020204" pitchFamily="34" charset="0"/>
              </a:rPr>
              <a:t>Node – ID, Key Value Pairs of attributes</a:t>
            </a:r>
          </a:p>
          <a:p>
            <a:r>
              <a:rPr lang="en-US" sz="2000">
                <a:cs typeface="Arial" panose="020B0604020202020204" pitchFamily="34" charset="0"/>
              </a:rPr>
              <a:t>Edge – ID, Key Value Pairs of attributes</a:t>
            </a:r>
          </a:p>
          <a:p>
            <a:r>
              <a:rPr lang="en-US" sz="2000">
                <a:cs typeface="Arial" panose="020B0604020202020204" pitchFamily="34" charset="0"/>
              </a:rPr>
              <a:t>Standard is not available for structure and semantics of nodes and edges</a:t>
            </a:r>
          </a:p>
          <a:p>
            <a:r>
              <a:rPr lang="en-US" sz="2000">
                <a:cs typeface="Arial" panose="020B0604020202020204" pitchFamily="34" charset="0"/>
              </a:rPr>
              <a:t>Query language is specific to each implementation of LPGs </a:t>
            </a:r>
          </a:p>
          <a:p>
            <a:pPr lvl="1"/>
            <a:r>
              <a:rPr lang="en-US" sz="2000">
                <a:cs typeface="Arial" panose="020B0604020202020204" pitchFamily="34" charset="0"/>
              </a:rPr>
              <a:t>Cypher – Neo4J</a:t>
            </a:r>
          </a:p>
          <a:p>
            <a:pPr lvl="1"/>
            <a:r>
              <a:rPr lang="en-US" sz="2000">
                <a:cs typeface="Arial" panose="020B0604020202020204" pitchFamily="34" charset="0"/>
              </a:rPr>
              <a:t>Tiger Graph – GSQL</a:t>
            </a:r>
          </a:p>
          <a:p>
            <a:pPr lvl="1"/>
            <a:r>
              <a:rPr lang="en-US" sz="2000">
                <a:cs typeface="Arial" panose="020B0604020202020204" pitchFamily="34" charset="0"/>
              </a:rPr>
              <a:t>Apache TinkerPop – Graph Computing Platform – Gremlin Query Language </a:t>
            </a:r>
          </a:p>
          <a:p>
            <a:endParaRPr lang="en-IN" sz="2000"/>
          </a:p>
        </p:txBody>
      </p:sp>
      <p:pic>
        <p:nvPicPr>
          <p:cNvPr id="3074" name="Picture 2" descr="What is a labeled property graph?">
            <a:extLst>
              <a:ext uri="{FF2B5EF4-FFF2-40B4-BE49-F238E27FC236}">
                <a16:creationId xmlns:a16="http://schemas.microsoft.com/office/drawing/2014/main" id="{C9146669-1648-75F6-EF5C-0FCCF544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2805" y="2671433"/>
            <a:ext cx="6341598" cy="223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0" name="Freeform: Shape 3089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3E862-303F-7341-9E55-A9C579AC161C}"/>
              </a:ext>
            </a:extLst>
          </p:cNvPr>
          <p:cNvSpPr txBox="1"/>
          <p:nvPr/>
        </p:nvSpPr>
        <p:spPr>
          <a:xfrm>
            <a:off x="10252242" y="6409136"/>
            <a:ext cx="2039007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solidFill>
                  <a:schemeClr val="bg2">
                    <a:lumMod val="49000"/>
                  </a:schemeClr>
                </a:solidFill>
              </a:rPr>
              <a:t>Courtesy: Neo4J</a:t>
            </a:r>
            <a:endParaRPr lang="en-US" sz="1000" dirty="0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522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D0E61E7-2826-D81E-8A93-E3E055ECB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Semantic Graphs – RDF and OWL Based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1275A-3EF1-126F-6A70-A90D910D5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>
            <a:normAutofit/>
          </a:bodyPr>
          <a:lstStyle/>
          <a:p>
            <a:r>
              <a:rPr lang="en-US" sz="2000">
                <a:cs typeface="Arial" panose="020B0604020202020204" pitchFamily="34" charset="0"/>
              </a:rPr>
              <a:t>Node – Class/Individual – Instance of a Class</a:t>
            </a:r>
          </a:p>
          <a:p>
            <a:r>
              <a:rPr lang="en-US" sz="2000">
                <a:cs typeface="Arial" panose="020B0604020202020204" pitchFamily="34" charset="0"/>
              </a:rPr>
              <a:t>Edge – Property – Taxonomical or Non taxonomical/Instance of Property</a:t>
            </a:r>
          </a:p>
          <a:p>
            <a:r>
              <a:rPr lang="en-US" sz="2000">
                <a:cs typeface="Arial" panose="020B0604020202020204" pitchFamily="34" charset="0"/>
              </a:rPr>
              <a:t>World Wide Web Consortium Standard</a:t>
            </a:r>
          </a:p>
          <a:p>
            <a:r>
              <a:rPr lang="en-US" sz="2000">
                <a:cs typeface="Arial" panose="020B0604020202020204" pitchFamily="34" charset="0"/>
              </a:rPr>
              <a:t>Every node/edge has a unique identity – IRI/URI</a:t>
            </a:r>
          </a:p>
          <a:p>
            <a:r>
              <a:rPr lang="en-US" sz="2000">
                <a:cs typeface="Arial" panose="020B0604020202020204" pitchFamily="34" charset="0"/>
              </a:rPr>
              <a:t>Easy Integration of Graphs from multiple sources</a:t>
            </a:r>
          </a:p>
          <a:p>
            <a:r>
              <a:rPr lang="en-US" sz="2000">
                <a:cs typeface="Arial" panose="020B0604020202020204" pitchFamily="34" charset="0"/>
              </a:rPr>
              <a:t>Flexible for extension</a:t>
            </a:r>
          </a:p>
          <a:p>
            <a:endParaRPr lang="en-IN" sz="2000"/>
          </a:p>
        </p:txBody>
      </p:sp>
      <p:pic>
        <p:nvPicPr>
          <p:cNvPr id="1026" name="Picture 2" descr="RDF Graph and Syntax - Introduction to ontologies and semantic web -  tutorial">
            <a:extLst>
              <a:ext uri="{FF2B5EF4-FFF2-40B4-BE49-F238E27FC236}">
                <a16:creationId xmlns:a16="http://schemas.microsoft.com/office/drawing/2014/main" id="{0920CE50-0DDB-8879-DC8C-0A629F8A2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7732" y="2258134"/>
            <a:ext cx="6146975" cy="30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D43FC-8994-DA47-A3EF-75985A3A0FD5}"/>
              </a:ext>
            </a:extLst>
          </p:cNvPr>
          <p:cNvSpPr txBox="1"/>
          <p:nvPr/>
        </p:nvSpPr>
        <p:spPr>
          <a:xfrm>
            <a:off x="10532979" y="6539478"/>
            <a:ext cx="2039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57070"/>
                </a:solidFill>
              </a:rPr>
              <a:t>Courtesy: RDF primer</a:t>
            </a:r>
          </a:p>
        </p:txBody>
      </p:sp>
    </p:spTree>
    <p:extLst>
      <p:ext uri="{BB962C8B-B14F-4D97-AF65-F5344CB8AC3E}">
        <p14:creationId xmlns:p14="http://schemas.microsoft.com/office/powerpoint/2010/main" val="422904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738" y="184695"/>
            <a:ext cx="10566400" cy="788276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LPG and RDF for same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15" y="1011654"/>
            <a:ext cx="8351955" cy="52675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0182377" y="6532623"/>
            <a:ext cx="3520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757070"/>
                </a:solidFill>
              </a:rPr>
              <a:t>Courtesy: </a:t>
            </a:r>
            <a:r>
              <a:rPr lang="en-US" sz="1000" dirty="0" err="1">
                <a:solidFill>
                  <a:srgbClr val="757070"/>
                </a:solidFill>
              </a:rPr>
              <a:t>TerminusDB</a:t>
            </a:r>
            <a:r>
              <a:rPr lang="en-US" sz="1000" dirty="0">
                <a:solidFill>
                  <a:srgbClr val="757070"/>
                </a:solidFill>
              </a:rPr>
              <a:t> Community</a:t>
            </a:r>
          </a:p>
        </p:txBody>
      </p:sp>
    </p:spTree>
    <p:extLst>
      <p:ext uri="{BB962C8B-B14F-4D97-AF65-F5344CB8AC3E}">
        <p14:creationId xmlns:p14="http://schemas.microsoft.com/office/powerpoint/2010/main" val="1441791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8AAC95-3719-4BCD-B710-4160043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A6D7BA-50E4-42FE-A0E3-FC42B7EC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2767722"/>
            <a:ext cx="3021543" cy="1532055"/>
          </a:xfrm>
          <a:custGeom>
            <a:avLst/>
            <a:gdLst>
              <a:gd name="connsiteX0" fmla="*/ 3021543 w 3021543"/>
              <a:gd name="connsiteY0" fmla="*/ 0 h 1532055"/>
              <a:gd name="connsiteX1" fmla="*/ 2963800 w 3021543"/>
              <a:gd name="connsiteY1" fmla="*/ 7730 h 1532055"/>
              <a:gd name="connsiteX2" fmla="*/ 2793803 w 3021543"/>
              <a:gd name="connsiteY2" fmla="*/ 25704 h 1532055"/>
              <a:gd name="connsiteX3" fmla="*/ 2414348 w 3021543"/>
              <a:gd name="connsiteY3" fmla="*/ 31695 h 1532055"/>
              <a:gd name="connsiteX4" fmla="*/ 2091558 w 3021543"/>
              <a:gd name="connsiteY4" fmla="*/ 29298 h 1532055"/>
              <a:gd name="connsiteX5" fmla="*/ 1645319 w 3021543"/>
              <a:gd name="connsiteY5" fmla="*/ 30497 h 1532055"/>
              <a:gd name="connsiteX6" fmla="*/ 1243602 w 3021543"/>
              <a:gd name="connsiteY6" fmla="*/ 64048 h 1532055"/>
              <a:gd name="connsiteX7" fmla="*/ 753851 w 3021543"/>
              <a:gd name="connsiteY7" fmla="*/ 61651 h 1532055"/>
              <a:gd name="connsiteX8" fmla="*/ 465465 w 3021543"/>
              <a:gd name="connsiteY8" fmla="*/ 123960 h 1532055"/>
              <a:gd name="connsiteX9" fmla="*/ 546416 w 3021543"/>
              <a:gd name="connsiteY9" fmla="*/ 145529 h 1532055"/>
              <a:gd name="connsiteX10" fmla="*/ 689091 w 3021543"/>
              <a:gd name="connsiteY10" fmla="*/ 192260 h 1532055"/>
              <a:gd name="connsiteX11" fmla="*/ 704269 w 3021543"/>
              <a:gd name="connsiteY11" fmla="*/ 222217 h 1532055"/>
              <a:gd name="connsiteX12" fmla="*/ 683020 w 3021543"/>
              <a:gd name="connsiteY12" fmla="*/ 236595 h 1532055"/>
              <a:gd name="connsiteX13" fmla="*/ 621295 w 3021543"/>
              <a:gd name="connsiteY13" fmla="*/ 264155 h 1532055"/>
              <a:gd name="connsiteX14" fmla="*/ 848968 w 3021543"/>
              <a:gd name="connsiteY14" fmla="*/ 304896 h 1532055"/>
              <a:gd name="connsiteX15" fmla="*/ 768018 w 3021543"/>
              <a:gd name="connsiteY15" fmla="*/ 330059 h 1532055"/>
              <a:gd name="connsiteX16" fmla="*/ 684032 w 3021543"/>
              <a:gd name="connsiteY16" fmla="*/ 348032 h 1532055"/>
              <a:gd name="connsiteX17" fmla="*/ 592962 w 3021543"/>
              <a:gd name="connsiteY17" fmla="*/ 361213 h 1532055"/>
              <a:gd name="connsiteX18" fmla="*/ 509988 w 3021543"/>
              <a:gd name="connsiteY18" fmla="*/ 387575 h 1532055"/>
              <a:gd name="connsiteX19" fmla="*/ 726531 w 3021543"/>
              <a:gd name="connsiteY19" fmla="*/ 398359 h 1532055"/>
              <a:gd name="connsiteX20" fmla="*/ 614212 w 3021543"/>
              <a:gd name="connsiteY20" fmla="*/ 422324 h 1532055"/>
              <a:gd name="connsiteX21" fmla="*/ 522131 w 3021543"/>
              <a:gd name="connsiteY21" fmla="*/ 453478 h 1532055"/>
              <a:gd name="connsiteX22" fmla="*/ 457370 w 3021543"/>
              <a:gd name="connsiteY22" fmla="*/ 467857 h 1532055"/>
              <a:gd name="connsiteX23" fmla="*/ 388562 w 3021543"/>
              <a:gd name="connsiteY23" fmla="*/ 471452 h 1532055"/>
              <a:gd name="connsiteX24" fmla="*/ 372372 w 3021543"/>
              <a:gd name="connsiteY24" fmla="*/ 494218 h 1532055"/>
              <a:gd name="connsiteX25" fmla="*/ 393622 w 3021543"/>
              <a:gd name="connsiteY25" fmla="*/ 518184 h 1532055"/>
              <a:gd name="connsiteX26" fmla="*/ 426002 w 3021543"/>
              <a:gd name="connsiteY26" fmla="*/ 520580 h 1532055"/>
              <a:gd name="connsiteX27" fmla="*/ 619271 w 3021543"/>
              <a:gd name="connsiteY27" fmla="*/ 526571 h 1532055"/>
              <a:gd name="connsiteX28" fmla="*/ 0 w 3021543"/>
              <a:gd name="connsiteY28" fmla="*/ 579294 h 1532055"/>
              <a:gd name="connsiteX29" fmla="*/ 83986 w 3021543"/>
              <a:gd name="connsiteY29" fmla="*/ 611647 h 1532055"/>
              <a:gd name="connsiteX30" fmla="*/ 112319 w 3021543"/>
              <a:gd name="connsiteY30" fmla="*/ 700317 h 1532055"/>
              <a:gd name="connsiteX31" fmla="*/ 215531 w 3021543"/>
              <a:gd name="connsiteY31" fmla="*/ 750643 h 1532055"/>
              <a:gd name="connsiteX32" fmla="*/ 282315 w 3021543"/>
              <a:gd name="connsiteY32" fmla="*/ 768617 h 1532055"/>
              <a:gd name="connsiteX33" fmla="*/ 435109 w 3021543"/>
              <a:gd name="connsiteY33" fmla="*/ 794979 h 1532055"/>
              <a:gd name="connsiteX34" fmla="*/ 457370 w 3021543"/>
              <a:gd name="connsiteY34" fmla="*/ 838116 h 1532055"/>
              <a:gd name="connsiteX35" fmla="*/ 476596 w 3021543"/>
              <a:gd name="connsiteY35" fmla="*/ 886046 h 1532055"/>
              <a:gd name="connsiteX36" fmla="*/ 517071 w 3021543"/>
              <a:gd name="connsiteY36" fmla="*/ 917200 h 1532055"/>
              <a:gd name="connsiteX37" fmla="*/ 202377 w 3021543"/>
              <a:gd name="connsiteY37" fmla="*/ 912407 h 1532055"/>
              <a:gd name="connsiteX38" fmla="*/ 557546 w 3021543"/>
              <a:gd name="connsiteY38" fmla="*/ 1013060 h 1532055"/>
              <a:gd name="connsiteX39" fmla="*/ 526178 w 3021543"/>
              <a:gd name="connsiteY39" fmla="*/ 1052602 h 1532055"/>
              <a:gd name="connsiteX40" fmla="*/ 720459 w 3021543"/>
              <a:gd name="connsiteY40" fmla="*/ 1106523 h 1532055"/>
              <a:gd name="connsiteX41" fmla="*/ 616236 w 3021543"/>
              <a:gd name="connsiteY41" fmla="*/ 1112514 h 1532055"/>
              <a:gd name="connsiteX42" fmla="*/ 1222353 w 3021543"/>
              <a:gd name="connsiteY42" fmla="*/ 1337785 h 1532055"/>
              <a:gd name="connsiteX43" fmla="*/ 2087511 w 3021543"/>
              <a:gd name="connsiteY43" fmla="*/ 1500747 h 1532055"/>
              <a:gd name="connsiteX44" fmla="*/ 2425479 w 3021543"/>
              <a:gd name="connsiteY44" fmla="*/ 1531901 h 1532055"/>
              <a:gd name="connsiteX45" fmla="*/ 2809994 w 3021543"/>
              <a:gd name="connsiteY45" fmla="*/ 1522315 h 1532055"/>
              <a:gd name="connsiteX46" fmla="*/ 2953618 w 3021543"/>
              <a:gd name="connsiteY46" fmla="*/ 1512448 h 1532055"/>
              <a:gd name="connsiteX47" fmla="*/ 3021543 w 3021543"/>
              <a:gd name="connsiteY47" fmla="*/ 1502657 h 153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532055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3D085B-B878-CF68-1ECD-938475A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199"/>
            <a:ext cx="4191000" cy="5338763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Richness of RDF over LPG</a:t>
            </a:r>
            <a:endParaRPr lang="en-IN" dirty="0">
              <a:cs typeface="Arial"/>
            </a:endParaRPr>
          </a:p>
        </p:txBody>
      </p:sp>
      <p:graphicFrame>
        <p:nvGraphicFramePr>
          <p:cNvPr id="53" name="Content Placeholder 6">
            <a:extLst>
              <a:ext uri="{FF2B5EF4-FFF2-40B4-BE49-F238E27FC236}">
                <a16:creationId xmlns:a16="http://schemas.microsoft.com/office/drawing/2014/main" id="{9F53AF71-B4A2-996B-E081-62030B2B3B34}"/>
              </a:ext>
            </a:extLst>
          </p:cNvPr>
          <p:cNvGraphicFramePr>
            <a:graphicFrameLocks noGrp="1"/>
          </p:cNvGraphicFramePr>
          <p:nvPr/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4635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8AAC95-3719-4BCD-B710-4160043D9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3A6D7BA-50E4-42FE-A0E3-FC42B7EC4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2767722"/>
            <a:ext cx="3021543" cy="1532055"/>
          </a:xfrm>
          <a:custGeom>
            <a:avLst/>
            <a:gdLst>
              <a:gd name="connsiteX0" fmla="*/ 3021543 w 3021543"/>
              <a:gd name="connsiteY0" fmla="*/ 0 h 1532055"/>
              <a:gd name="connsiteX1" fmla="*/ 2963800 w 3021543"/>
              <a:gd name="connsiteY1" fmla="*/ 7730 h 1532055"/>
              <a:gd name="connsiteX2" fmla="*/ 2793803 w 3021543"/>
              <a:gd name="connsiteY2" fmla="*/ 25704 h 1532055"/>
              <a:gd name="connsiteX3" fmla="*/ 2414348 w 3021543"/>
              <a:gd name="connsiteY3" fmla="*/ 31695 h 1532055"/>
              <a:gd name="connsiteX4" fmla="*/ 2091558 w 3021543"/>
              <a:gd name="connsiteY4" fmla="*/ 29298 h 1532055"/>
              <a:gd name="connsiteX5" fmla="*/ 1645319 w 3021543"/>
              <a:gd name="connsiteY5" fmla="*/ 30497 h 1532055"/>
              <a:gd name="connsiteX6" fmla="*/ 1243602 w 3021543"/>
              <a:gd name="connsiteY6" fmla="*/ 64048 h 1532055"/>
              <a:gd name="connsiteX7" fmla="*/ 753851 w 3021543"/>
              <a:gd name="connsiteY7" fmla="*/ 61651 h 1532055"/>
              <a:gd name="connsiteX8" fmla="*/ 465465 w 3021543"/>
              <a:gd name="connsiteY8" fmla="*/ 123960 h 1532055"/>
              <a:gd name="connsiteX9" fmla="*/ 546416 w 3021543"/>
              <a:gd name="connsiteY9" fmla="*/ 145529 h 1532055"/>
              <a:gd name="connsiteX10" fmla="*/ 689091 w 3021543"/>
              <a:gd name="connsiteY10" fmla="*/ 192260 h 1532055"/>
              <a:gd name="connsiteX11" fmla="*/ 704269 w 3021543"/>
              <a:gd name="connsiteY11" fmla="*/ 222217 h 1532055"/>
              <a:gd name="connsiteX12" fmla="*/ 683020 w 3021543"/>
              <a:gd name="connsiteY12" fmla="*/ 236595 h 1532055"/>
              <a:gd name="connsiteX13" fmla="*/ 621295 w 3021543"/>
              <a:gd name="connsiteY13" fmla="*/ 264155 h 1532055"/>
              <a:gd name="connsiteX14" fmla="*/ 848968 w 3021543"/>
              <a:gd name="connsiteY14" fmla="*/ 304896 h 1532055"/>
              <a:gd name="connsiteX15" fmla="*/ 768018 w 3021543"/>
              <a:gd name="connsiteY15" fmla="*/ 330059 h 1532055"/>
              <a:gd name="connsiteX16" fmla="*/ 684032 w 3021543"/>
              <a:gd name="connsiteY16" fmla="*/ 348032 h 1532055"/>
              <a:gd name="connsiteX17" fmla="*/ 592962 w 3021543"/>
              <a:gd name="connsiteY17" fmla="*/ 361213 h 1532055"/>
              <a:gd name="connsiteX18" fmla="*/ 509988 w 3021543"/>
              <a:gd name="connsiteY18" fmla="*/ 387575 h 1532055"/>
              <a:gd name="connsiteX19" fmla="*/ 726531 w 3021543"/>
              <a:gd name="connsiteY19" fmla="*/ 398359 h 1532055"/>
              <a:gd name="connsiteX20" fmla="*/ 614212 w 3021543"/>
              <a:gd name="connsiteY20" fmla="*/ 422324 h 1532055"/>
              <a:gd name="connsiteX21" fmla="*/ 522131 w 3021543"/>
              <a:gd name="connsiteY21" fmla="*/ 453478 h 1532055"/>
              <a:gd name="connsiteX22" fmla="*/ 457370 w 3021543"/>
              <a:gd name="connsiteY22" fmla="*/ 467857 h 1532055"/>
              <a:gd name="connsiteX23" fmla="*/ 388562 w 3021543"/>
              <a:gd name="connsiteY23" fmla="*/ 471452 h 1532055"/>
              <a:gd name="connsiteX24" fmla="*/ 372372 w 3021543"/>
              <a:gd name="connsiteY24" fmla="*/ 494218 h 1532055"/>
              <a:gd name="connsiteX25" fmla="*/ 393622 w 3021543"/>
              <a:gd name="connsiteY25" fmla="*/ 518184 h 1532055"/>
              <a:gd name="connsiteX26" fmla="*/ 426002 w 3021543"/>
              <a:gd name="connsiteY26" fmla="*/ 520580 h 1532055"/>
              <a:gd name="connsiteX27" fmla="*/ 619271 w 3021543"/>
              <a:gd name="connsiteY27" fmla="*/ 526571 h 1532055"/>
              <a:gd name="connsiteX28" fmla="*/ 0 w 3021543"/>
              <a:gd name="connsiteY28" fmla="*/ 579294 h 1532055"/>
              <a:gd name="connsiteX29" fmla="*/ 83986 w 3021543"/>
              <a:gd name="connsiteY29" fmla="*/ 611647 h 1532055"/>
              <a:gd name="connsiteX30" fmla="*/ 112319 w 3021543"/>
              <a:gd name="connsiteY30" fmla="*/ 700317 h 1532055"/>
              <a:gd name="connsiteX31" fmla="*/ 215531 w 3021543"/>
              <a:gd name="connsiteY31" fmla="*/ 750643 h 1532055"/>
              <a:gd name="connsiteX32" fmla="*/ 282315 w 3021543"/>
              <a:gd name="connsiteY32" fmla="*/ 768617 h 1532055"/>
              <a:gd name="connsiteX33" fmla="*/ 435109 w 3021543"/>
              <a:gd name="connsiteY33" fmla="*/ 794979 h 1532055"/>
              <a:gd name="connsiteX34" fmla="*/ 457370 w 3021543"/>
              <a:gd name="connsiteY34" fmla="*/ 838116 h 1532055"/>
              <a:gd name="connsiteX35" fmla="*/ 476596 w 3021543"/>
              <a:gd name="connsiteY35" fmla="*/ 886046 h 1532055"/>
              <a:gd name="connsiteX36" fmla="*/ 517071 w 3021543"/>
              <a:gd name="connsiteY36" fmla="*/ 917200 h 1532055"/>
              <a:gd name="connsiteX37" fmla="*/ 202377 w 3021543"/>
              <a:gd name="connsiteY37" fmla="*/ 912407 h 1532055"/>
              <a:gd name="connsiteX38" fmla="*/ 557546 w 3021543"/>
              <a:gd name="connsiteY38" fmla="*/ 1013060 h 1532055"/>
              <a:gd name="connsiteX39" fmla="*/ 526178 w 3021543"/>
              <a:gd name="connsiteY39" fmla="*/ 1052602 h 1532055"/>
              <a:gd name="connsiteX40" fmla="*/ 720459 w 3021543"/>
              <a:gd name="connsiteY40" fmla="*/ 1106523 h 1532055"/>
              <a:gd name="connsiteX41" fmla="*/ 616236 w 3021543"/>
              <a:gd name="connsiteY41" fmla="*/ 1112514 h 1532055"/>
              <a:gd name="connsiteX42" fmla="*/ 1222353 w 3021543"/>
              <a:gd name="connsiteY42" fmla="*/ 1337785 h 1532055"/>
              <a:gd name="connsiteX43" fmla="*/ 2087511 w 3021543"/>
              <a:gd name="connsiteY43" fmla="*/ 1500747 h 1532055"/>
              <a:gd name="connsiteX44" fmla="*/ 2425479 w 3021543"/>
              <a:gd name="connsiteY44" fmla="*/ 1531901 h 1532055"/>
              <a:gd name="connsiteX45" fmla="*/ 2809994 w 3021543"/>
              <a:gd name="connsiteY45" fmla="*/ 1522315 h 1532055"/>
              <a:gd name="connsiteX46" fmla="*/ 2953618 w 3021543"/>
              <a:gd name="connsiteY46" fmla="*/ 1512448 h 1532055"/>
              <a:gd name="connsiteX47" fmla="*/ 3021543 w 3021543"/>
              <a:gd name="connsiteY47" fmla="*/ 1502657 h 153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532055">
                <a:moveTo>
                  <a:pt x="3021543" y="0"/>
                </a:moveTo>
                <a:lnTo>
                  <a:pt x="2963800" y="7730"/>
                </a:lnTo>
                <a:cubicBezTo>
                  <a:pt x="2907134" y="14919"/>
                  <a:pt x="2850469" y="24506"/>
                  <a:pt x="2793803" y="25704"/>
                </a:cubicBezTo>
                <a:cubicBezTo>
                  <a:pt x="2667318" y="29298"/>
                  <a:pt x="2539821" y="20911"/>
                  <a:pt x="2414348" y="31695"/>
                </a:cubicBezTo>
                <a:cubicBezTo>
                  <a:pt x="2307089" y="41281"/>
                  <a:pt x="2198818" y="30497"/>
                  <a:pt x="2091558" y="29298"/>
                </a:cubicBezTo>
                <a:cubicBezTo>
                  <a:pt x="1942812" y="28100"/>
                  <a:pt x="1793053" y="19713"/>
                  <a:pt x="1645319" y="30497"/>
                </a:cubicBezTo>
                <a:cubicBezTo>
                  <a:pt x="1510738" y="38885"/>
                  <a:pt x="1376158" y="41281"/>
                  <a:pt x="1243602" y="64048"/>
                </a:cubicBezTo>
                <a:cubicBezTo>
                  <a:pt x="1079677" y="76030"/>
                  <a:pt x="916765" y="68841"/>
                  <a:pt x="753851" y="61651"/>
                </a:cubicBezTo>
                <a:cubicBezTo>
                  <a:pt x="653675" y="56858"/>
                  <a:pt x="554511" y="41281"/>
                  <a:pt x="465465" y="123960"/>
                </a:cubicBezTo>
                <a:cubicBezTo>
                  <a:pt x="489751" y="143132"/>
                  <a:pt x="519095" y="139537"/>
                  <a:pt x="546416" y="145529"/>
                </a:cubicBezTo>
                <a:cubicBezTo>
                  <a:pt x="594986" y="157511"/>
                  <a:pt x="643557" y="169493"/>
                  <a:pt x="689091" y="192260"/>
                </a:cubicBezTo>
                <a:cubicBezTo>
                  <a:pt x="699210" y="197053"/>
                  <a:pt x="708317" y="206639"/>
                  <a:pt x="704269" y="222217"/>
                </a:cubicBezTo>
                <a:cubicBezTo>
                  <a:pt x="701234" y="234199"/>
                  <a:pt x="691115" y="234199"/>
                  <a:pt x="683020" y="236595"/>
                </a:cubicBezTo>
                <a:cubicBezTo>
                  <a:pt x="664806" y="243785"/>
                  <a:pt x="642545" y="238992"/>
                  <a:pt x="621295" y="264155"/>
                </a:cubicBezTo>
                <a:cubicBezTo>
                  <a:pt x="702245" y="277336"/>
                  <a:pt x="780160" y="252172"/>
                  <a:pt x="848968" y="304896"/>
                </a:cubicBezTo>
                <a:cubicBezTo>
                  <a:pt x="823671" y="331257"/>
                  <a:pt x="795339" y="325266"/>
                  <a:pt x="768018" y="330059"/>
                </a:cubicBezTo>
                <a:cubicBezTo>
                  <a:pt x="739685" y="334852"/>
                  <a:pt x="712365" y="343240"/>
                  <a:pt x="684032" y="348032"/>
                </a:cubicBezTo>
                <a:cubicBezTo>
                  <a:pt x="653675" y="354023"/>
                  <a:pt x="623319" y="355222"/>
                  <a:pt x="592962" y="361213"/>
                </a:cubicBezTo>
                <a:cubicBezTo>
                  <a:pt x="567666" y="366006"/>
                  <a:pt x="540345" y="357618"/>
                  <a:pt x="509988" y="387575"/>
                </a:cubicBezTo>
                <a:cubicBezTo>
                  <a:pt x="584867" y="409143"/>
                  <a:pt x="652663" y="376790"/>
                  <a:pt x="726531" y="398359"/>
                </a:cubicBezTo>
                <a:cubicBezTo>
                  <a:pt x="683020" y="417531"/>
                  <a:pt x="647604" y="411539"/>
                  <a:pt x="614212" y="422324"/>
                </a:cubicBezTo>
                <a:cubicBezTo>
                  <a:pt x="583855" y="433108"/>
                  <a:pt x="547428" y="421126"/>
                  <a:pt x="522131" y="453478"/>
                </a:cubicBezTo>
                <a:cubicBezTo>
                  <a:pt x="502905" y="478641"/>
                  <a:pt x="482668" y="482236"/>
                  <a:pt x="457370" y="467857"/>
                </a:cubicBezTo>
                <a:cubicBezTo>
                  <a:pt x="435109" y="454676"/>
                  <a:pt x="410824" y="458271"/>
                  <a:pt x="388562" y="471452"/>
                </a:cubicBezTo>
                <a:cubicBezTo>
                  <a:pt x="380468" y="476245"/>
                  <a:pt x="372372" y="482236"/>
                  <a:pt x="372372" y="494218"/>
                </a:cubicBezTo>
                <a:cubicBezTo>
                  <a:pt x="372372" y="510994"/>
                  <a:pt x="382491" y="515787"/>
                  <a:pt x="393622" y="518184"/>
                </a:cubicBezTo>
                <a:cubicBezTo>
                  <a:pt x="403741" y="520580"/>
                  <a:pt x="415883" y="522977"/>
                  <a:pt x="426002" y="520580"/>
                </a:cubicBezTo>
                <a:cubicBezTo>
                  <a:pt x="490762" y="507399"/>
                  <a:pt x="554511" y="528968"/>
                  <a:pt x="619271" y="526571"/>
                </a:cubicBezTo>
                <a:cubicBezTo>
                  <a:pt x="415883" y="578096"/>
                  <a:pt x="210471" y="561321"/>
                  <a:pt x="0" y="579294"/>
                </a:cubicBezTo>
                <a:cubicBezTo>
                  <a:pt x="27321" y="615241"/>
                  <a:pt x="62737" y="585286"/>
                  <a:pt x="83986" y="611647"/>
                </a:cubicBezTo>
                <a:cubicBezTo>
                  <a:pt x="63748" y="666766"/>
                  <a:pt x="71844" y="696722"/>
                  <a:pt x="112319" y="700317"/>
                </a:cubicBezTo>
                <a:cubicBezTo>
                  <a:pt x="151782" y="703912"/>
                  <a:pt x="194281" y="684740"/>
                  <a:pt x="215531" y="750643"/>
                </a:cubicBezTo>
                <a:cubicBezTo>
                  <a:pt x="221602" y="771014"/>
                  <a:pt x="259042" y="765023"/>
                  <a:pt x="282315" y="768617"/>
                </a:cubicBezTo>
                <a:cubicBezTo>
                  <a:pt x="332909" y="777005"/>
                  <a:pt x="386539" y="768617"/>
                  <a:pt x="435109" y="794979"/>
                </a:cubicBezTo>
                <a:cubicBezTo>
                  <a:pt x="454335" y="804565"/>
                  <a:pt x="467489" y="811754"/>
                  <a:pt x="457370" y="838116"/>
                </a:cubicBezTo>
                <a:cubicBezTo>
                  <a:pt x="447252" y="865675"/>
                  <a:pt x="460406" y="875261"/>
                  <a:pt x="476596" y="886046"/>
                </a:cubicBezTo>
                <a:cubicBezTo>
                  <a:pt x="488739" y="894433"/>
                  <a:pt x="506953" y="892037"/>
                  <a:pt x="517071" y="917200"/>
                </a:cubicBezTo>
                <a:cubicBezTo>
                  <a:pt x="410824" y="913605"/>
                  <a:pt x="307612" y="893235"/>
                  <a:pt x="202377" y="912407"/>
                </a:cubicBezTo>
                <a:cubicBezTo>
                  <a:pt x="317731" y="960337"/>
                  <a:pt x="444216" y="957940"/>
                  <a:pt x="557546" y="1013060"/>
                </a:cubicBezTo>
                <a:cubicBezTo>
                  <a:pt x="553499" y="1032232"/>
                  <a:pt x="527190" y="1023844"/>
                  <a:pt x="526178" y="1052602"/>
                </a:cubicBezTo>
                <a:cubicBezTo>
                  <a:pt x="585879" y="1082558"/>
                  <a:pt x="657723" y="1062188"/>
                  <a:pt x="720459" y="1106523"/>
                </a:cubicBezTo>
                <a:cubicBezTo>
                  <a:pt x="684032" y="1126893"/>
                  <a:pt x="650640" y="1093342"/>
                  <a:pt x="616236" y="1112514"/>
                </a:cubicBezTo>
                <a:cubicBezTo>
                  <a:pt x="627367" y="1141273"/>
                  <a:pt x="1131283" y="1318613"/>
                  <a:pt x="1222353" y="1337785"/>
                </a:cubicBezTo>
                <a:cubicBezTo>
                  <a:pt x="1407527" y="1377327"/>
                  <a:pt x="1940788" y="1477980"/>
                  <a:pt x="2087511" y="1500747"/>
                </a:cubicBezTo>
                <a:cubicBezTo>
                  <a:pt x="2200841" y="1517522"/>
                  <a:pt x="2313160" y="1530703"/>
                  <a:pt x="2425479" y="1531901"/>
                </a:cubicBezTo>
                <a:cubicBezTo>
                  <a:pt x="2553988" y="1533099"/>
                  <a:pt x="2681485" y="1527108"/>
                  <a:pt x="2809994" y="1522315"/>
                </a:cubicBezTo>
                <a:cubicBezTo>
                  <a:pt x="2858058" y="1520518"/>
                  <a:pt x="2905933" y="1517372"/>
                  <a:pt x="2953618" y="1512448"/>
                </a:cubicBezTo>
                <a:lnTo>
                  <a:pt x="3021543" y="1502657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53D085B-B878-CF68-1ECD-938475AB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199"/>
            <a:ext cx="4191000" cy="5338763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Richness of LPGs over RDF</a:t>
            </a:r>
            <a:endParaRPr lang="en-IN" dirty="0">
              <a:cs typeface="Arial"/>
            </a:endParaRPr>
          </a:p>
        </p:txBody>
      </p:sp>
      <p:graphicFrame>
        <p:nvGraphicFramePr>
          <p:cNvPr id="4" name="Content Placeholder 6">
            <a:extLst>
              <a:ext uri="{FF2B5EF4-FFF2-40B4-BE49-F238E27FC236}">
                <a16:creationId xmlns:a16="http://schemas.microsoft.com/office/drawing/2014/main" id="{359ADFB1-5C55-4EBE-CC5A-FF9B6D4B44B0}"/>
              </a:ext>
            </a:extLst>
          </p:cNvPr>
          <p:cNvGraphicFramePr>
            <a:graphicFrameLocks noGrp="1"/>
          </p:cNvGraphicFramePr>
          <p:nvPr/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508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ACCDC-24D4-A412-4053-430D34540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 dirty="0">
                <a:ea typeface="Calibri Light"/>
                <a:cs typeface="Calibri Light"/>
              </a:rPr>
              <a:t>LPG vs RDF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95AFB1-057A-38C3-027A-AA38874AF3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5389677"/>
              </p:ext>
            </p:extLst>
          </p:nvPr>
        </p:nvGraphicFramePr>
        <p:xfrm>
          <a:off x="1236336" y="1737360"/>
          <a:ext cx="9710185" cy="45354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539308">
                  <a:extLst>
                    <a:ext uri="{9D8B030D-6E8A-4147-A177-3AD203B41FA5}">
                      <a16:colId xmlns:a16="http://schemas.microsoft.com/office/drawing/2014/main" val="2845429471"/>
                    </a:ext>
                  </a:extLst>
                </a:gridCol>
                <a:gridCol w="3616122">
                  <a:extLst>
                    <a:ext uri="{9D8B030D-6E8A-4147-A177-3AD203B41FA5}">
                      <a16:colId xmlns:a16="http://schemas.microsoft.com/office/drawing/2014/main" val="1955415914"/>
                    </a:ext>
                  </a:extLst>
                </a:gridCol>
                <a:gridCol w="3554755">
                  <a:extLst>
                    <a:ext uri="{9D8B030D-6E8A-4147-A177-3AD203B41FA5}">
                      <a16:colId xmlns:a16="http://schemas.microsoft.com/office/drawing/2014/main" val="103741344"/>
                    </a:ext>
                  </a:extLst>
                </a:gridCol>
              </a:tblGrid>
              <a:tr h="3356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Aspect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Labeled Property Graphs (LPGs)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Semantic Graphs (RDF Graphs)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8138415"/>
                  </a:ext>
                </a:extLst>
              </a:tr>
              <a:tr h="53435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Simplicity and Usability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Easier to understand and use, intuitive model resembling a whiteboard sketch.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More complex, requires understanding of RDF, SPARQL, and ontologies.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913829"/>
                  </a:ext>
                </a:extLst>
              </a:tr>
              <a:tr h="7330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Performance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Optimized for performance, especially for traversing large graphs and executing complex queries.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May have performance overhead due to handling RDF triples and reasoning.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869759"/>
                  </a:ext>
                </a:extLst>
              </a:tr>
              <a:tr h="7330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Flexibility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More flexible schema design, allowing easy addition or removal of properties and relationships.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Requires a more rigid schema defined by ontologies, less flexible for certain applications.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764922"/>
                  </a:ext>
                </a:extLst>
              </a:tr>
              <a:tr h="7330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Query Language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Uses Cypher, a declarative query language that is easy to learn and use, similar to SQL.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Uses SPARQL, which can be more complex and less intuitive for those not familiar with RDF.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814325"/>
                  </a:ext>
                </a:extLst>
              </a:tr>
              <a:tr h="7330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Tooling and Ecosystem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Supported by a wide range of tools and libraries, such as Neo4j, with robust features for graph analytics and visualization.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Tools available but ecosystem can be less mature and more fragmented compared to LPGs.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360627"/>
                  </a:ext>
                </a:extLst>
              </a:tr>
              <a:tr h="73308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1" dirty="0">
                          <a:effectLst/>
                        </a:rPr>
                        <a:t>Use Cases</a:t>
                      </a:r>
                      <a:endParaRPr lang="en-US" sz="1300" dirty="0">
                        <a:effectLst/>
                      </a:endParaRP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Ideal for fast, flexible, and scalable graph operations like social networks, recommendation engines, and fraud detection.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dirty="0">
                          <a:effectLst/>
                        </a:rPr>
                        <a:t>Better suited for applications requiring rich semantics and reasoning, such as knowledge representation and data integration.</a:t>
                      </a:r>
                    </a:p>
                  </a:txBody>
                  <a:tcPr marL="27601" marR="27601" marT="55202" marB="5520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440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7032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B3AF8-73EF-694A-3C80-F0BFA6F9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Knowledge Graph Tools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29DC3-5731-10BA-1FA5-4E92683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Protégé</a:t>
            </a:r>
          </a:p>
          <a:p>
            <a:r>
              <a:rPr lang="en-US" sz="2000"/>
              <a:t>Pool Party</a:t>
            </a:r>
          </a:p>
          <a:p>
            <a:r>
              <a:rPr lang="en-US" sz="2000"/>
              <a:t>Anzo Semantics</a:t>
            </a:r>
          </a:p>
          <a:p>
            <a:r>
              <a:rPr lang="en-US" sz="2000"/>
              <a:t>Top Braid</a:t>
            </a:r>
          </a:p>
          <a:p>
            <a:r>
              <a:rPr lang="en-US" sz="2000"/>
              <a:t>AWS Neptune</a:t>
            </a:r>
          </a:p>
          <a:p>
            <a:r>
              <a:rPr lang="en-US" sz="2000"/>
              <a:t>Stardog</a:t>
            </a:r>
          </a:p>
          <a:p>
            <a:r>
              <a:rPr lang="en-US" sz="2000"/>
              <a:t>Neo4J</a:t>
            </a:r>
          </a:p>
          <a:p>
            <a:r>
              <a:rPr lang="en-US" sz="2000"/>
              <a:t>Tiger Graph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8" name="Content Placeholder 7" descr="A diagram of company logos&#10;&#10;Description automatically generated">
            <a:extLst>
              <a:ext uri="{FF2B5EF4-FFF2-40B4-BE49-F238E27FC236}">
                <a16:creationId xmlns:a16="http://schemas.microsoft.com/office/drawing/2014/main" id="{FDF16B25-2C08-F519-D4EB-864D5FEAAD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8822" y="1875891"/>
            <a:ext cx="6127777" cy="4108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7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60022CF-D73B-45FB-8DD4-1B1C0C92E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93794E-6585-AE60-40EC-97CBC9EF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7" y="741082"/>
            <a:ext cx="9224061" cy="94960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Tool Comparison</a:t>
            </a:r>
            <a:endParaRPr lang="en-US" kern="1200">
              <a:latin typeface="+mj-lt"/>
              <a:ea typeface="Calibri Light"/>
              <a:cs typeface="Calibri Light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C2C106E-0A9A-4090-95B9-B7070646D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61483" y="-2"/>
            <a:ext cx="1329192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101112" y="6857735"/>
                </a:lnTo>
                <a:cubicBezTo>
                  <a:pt x="115369" y="6839114"/>
                  <a:pt x="142394" y="6806441"/>
                  <a:pt x="137705" y="6776847"/>
                </a:cubicBezTo>
                <a:cubicBezTo>
                  <a:pt x="148424" y="6767643"/>
                  <a:pt x="156380" y="6753187"/>
                  <a:pt x="149205" y="6737706"/>
                </a:cubicBezTo>
                <a:cubicBezTo>
                  <a:pt x="155245" y="6708183"/>
                  <a:pt x="170958" y="6713000"/>
                  <a:pt x="173944" y="6691589"/>
                </a:cubicBezTo>
                <a:cubicBezTo>
                  <a:pt x="174057" y="6689618"/>
                  <a:pt x="165855" y="6661941"/>
                  <a:pt x="165968" y="6659970"/>
                </a:cubicBezTo>
                <a:cubicBezTo>
                  <a:pt x="166538" y="6656036"/>
                  <a:pt x="165560" y="6637698"/>
                  <a:pt x="166592" y="6636211"/>
                </a:cubicBezTo>
                <a:lnTo>
                  <a:pt x="184036" y="6594177"/>
                </a:lnTo>
                <a:cubicBezTo>
                  <a:pt x="192044" y="6580421"/>
                  <a:pt x="188570" y="6573022"/>
                  <a:pt x="198076" y="6557575"/>
                </a:cubicBezTo>
                <a:cubicBezTo>
                  <a:pt x="200255" y="6540981"/>
                  <a:pt x="232864" y="6478671"/>
                  <a:pt x="251033" y="6492130"/>
                </a:cubicBezTo>
                <a:cubicBezTo>
                  <a:pt x="252316" y="6486906"/>
                  <a:pt x="263405" y="6432771"/>
                  <a:pt x="266720" y="6431610"/>
                </a:cubicBezTo>
                <a:lnTo>
                  <a:pt x="310425" y="6379786"/>
                </a:lnTo>
                <a:cubicBezTo>
                  <a:pt x="310468" y="6347539"/>
                  <a:pt x="314739" y="6343120"/>
                  <a:pt x="293648" y="6334727"/>
                </a:cubicBezTo>
                <a:cubicBezTo>
                  <a:pt x="293165" y="6323607"/>
                  <a:pt x="271546" y="6324415"/>
                  <a:pt x="271063" y="6313295"/>
                </a:cubicBezTo>
                <a:cubicBezTo>
                  <a:pt x="270633" y="6307513"/>
                  <a:pt x="278657" y="6285828"/>
                  <a:pt x="278227" y="6280046"/>
                </a:cubicBezTo>
                <a:cubicBezTo>
                  <a:pt x="276993" y="6275532"/>
                  <a:pt x="276658" y="6280700"/>
                  <a:pt x="281226" y="6272987"/>
                </a:cubicBezTo>
                <a:lnTo>
                  <a:pt x="288000" y="6252834"/>
                </a:ln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A5E48C9-B999-EDC0-2EFA-181B8A286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6904768"/>
              </p:ext>
            </p:extLst>
          </p:nvPr>
        </p:nvGraphicFramePr>
        <p:xfrm>
          <a:off x="1052763" y="1644315"/>
          <a:ext cx="9567037" cy="4608101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79919">
                  <a:extLst>
                    <a:ext uri="{9D8B030D-6E8A-4147-A177-3AD203B41FA5}">
                      <a16:colId xmlns:a16="http://schemas.microsoft.com/office/drawing/2014/main" val="1497715586"/>
                    </a:ext>
                  </a:extLst>
                </a:gridCol>
                <a:gridCol w="1057001">
                  <a:extLst>
                    <a:ext uri="{9D8B030D-6E8A-4147-A177-3AD203B41FA5}">
                      <a16:colId xmlns:a16="http://schemas.microsoft.com/office/drawing/2014/main" val="3050065953"/>
                    </a:ext>
                  </a:extLst>
                </a:gridCol>
                <a:gridCol w="1082091">
                  <a:extLst>
                    <a:ext uri="{9D8B030D-6E8A-4147-A177-3AD203B41FA5}">
                      <a16:colId xmlns:a16="http://schemas.microsoft.com/office/drawing/2014/main" val="3358406789"/>
                    </a:ext>
                  </a:extLst>
                </a:gridCol>
                <a:gridCol w="1082091">
                  <a:extLst>
                    <a:ext uri="{9D8B030D-6E8A-4147-A177-3AD203B41FA5}">
                      <a16:colId xmlns:a16="http://schemas.microsoft.com/office/drawing/2014/main" val="3112176496"/>
                    </a:ext>
                  </a:extLst>
                </a:gridCol>
                <a:gridCol w="1082091">
                  <a:extLst>
                    <a:ext uri="{9D8B030D-6E8A-4147-A177-3AD203B41FA5}">
                      <a16:colId xmlns:a16="http://schemas.microsoft.com/office/drawing/2014/main" val="3464723269"/>
                    </a:ext>
                  </a:extLst>
                </a:gridCol>
                <a:gridCol w="998985">
                  <a:extLst>
                    <a:ext uri="{9D8B030D-6E8A-4147-A177-3AD203B41FA5}">
                      <a16:colId xmlns:a16="http://schemas.microsoft.com/office/drawing/2014/main" val="233022860"/>
                    </a:ext>
                  </a:extLst>
                </a:gridCol>
                <a:gridCol w="1082091">
                  <a:extLst>
                    <a:ext uri="{9D8B030D-6E8A-4147-A177-3AD203B41FA5}">
                      <a16:colId xmlns:a16="http://schemas.microsoft.com/office/drawing/2014/main" val="2340410645"/>
                    </a:ext>
                  </a:extLst>
                </a:gridCol>
                <a:gridCol w="1082091">
                  <a:extLst>
                    <a:ext uri="{9D8B030D-6E8A-4147-A177-3AD203B41FA5}">
                      <a16:colId xmlns:a16="http://schemas.microsoft.com/office/drawing/2014/main" val="1003082803"/>
                    </a:ext>
                  </a:extLst>
                </a:gridCol>
                <a:gridCol w="1120677">
                  <a:extLst>
                    <a:ext uri="{9D8B030D-6E8A-4147-A177-3AD203B41FA5}">
                      <a16:colId xmlns:a16="http://schemas.microsoft.com/office/drawing/2014/main" val="4127082583"/>
                    </a:ext>
                  </a:extLst>
                </a:gridCol>
              </a:tblGrid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Feature/Tool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Protégé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Pool Party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Anzo Semantics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err="1">
                          <a:solidFill>
                            <a:schemeClr val="tx1"/>
                          </a:solidFill>
                          <a:effectLst/>
                        </a:rPr>
                        <a:t>Ontotext</a:t>
                      </a:r>
                      <a:endParaRPr lang="en-US" sz="1000" b="1" cap="none" spc="0" dirty="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AWS Neptune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err="1">
                          <a:solidFill>
                            <a:schemeClr val="tx1"/>
                          </a:solidFill>
                          <a:effectLst/>
                        </a:rPr>
                        <a:t>Stardog</a:t>
                      </a:r>
                      <a:endParaRPr lang="en-US" sz="1000" b="1" cap="none" spc="0" dirty="0" err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Neo4J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Tiger Graph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4131113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Type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Ontology Editor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Semantic Suite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Semantic Suite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0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Semantic Suite</a:t>
                      </a:r>
                      <a:endParaRPr lang="en-US" sz="1600" dirty="0"/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Graph Database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Knowledge Graph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Graph Database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Graph Database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355384"/>
                  </a:ext>
                </a:extLst>
              </a:tr>
              <a:tr h="5635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Primary Use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Ontology creation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Taxonomy &amp; Ontology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Data Integration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Ontology &amp; Data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Managed Graph DB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Data Integration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Graph Analytics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Real-time Analytics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425140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Data Model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RDF/OWL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RDF/OWL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RDF/OWL, LPG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RDF/OWL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RDF, LPG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RDF, LPG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LPG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LPG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129201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Scalability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Limited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1481718"/>
                  </a:ext>
                </a:extLst>
              </a:tr>
              <a:tr h="5635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Query Language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SPARQL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SPARQL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SPARQL, Cypher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SPARQL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SPARQL, Gremlin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SPARQL, </a:t>
                      </a:r>
                      <a:r>
                        <a:rPr lang="en-US" sz="1000" cap="none" spc="0" dirty="0" err="1">
                          <a:solidFill>
                            <a:schemeClr val="tx1"/>
                          </a:solidFill>
                          <a:effectLst/>
                        </a:rPr>
                        <a:t>GraphQL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Cypher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GSQL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115161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Visualization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Basic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Basic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347075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Integration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Limited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Extensive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796812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AI/ML Support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Limited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Moderate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High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5653107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Deployment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Desktop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Cloud/On-Premise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Cloud/On-Premise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Cloud/On-Premise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Cloud/On-Premise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Cloud/On-Premise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Cloud/On-Premise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873499"/>
                  </a:ext>
                </a:extLst>
              </a:tr>
              <a:tr h="38677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 dirty="0">
                          <a:solidFill>
                            <a:schemeClr val="tx1"/>
                          </a:solidFill>
                          <a:effectLst/>
                        </a:rPr>
                        <a:t>Cost</a:t>
                      </a:r>
                      <a:endParaRPr lang="en-US" sz="10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Free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 dirty="0">
                          <a:solidFill>
                            <a:schemeClr val="tx1"/>
                          </a:solidFill>
                          <a:effectLst/>
                        </a:rPr>
                        <a:t>Paid</a:t>
                      </a:r>
                    </a:p>
                  </a:txBody>
                  <a:tcPr marL="27174" marR="27174" marT="65216" marB="5434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4720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7155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Areas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320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 dirty="0">
              <a:ea typeface="Calibri"/>
              <a:cs typeface="Calibri"/>
            </a:endParaRPr>
          </a:p>
          <a:p>
            <a:r>
              <a:rPr lang="en-US" sz="1800" dirty="0"/>
              <a:t>Healthcare – HCP targeting, identifying patient referrals and leakage, Key Opinion leaders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1800" dirty="0"/>
              <a:t>Social Networks (Facebook Graph) – Homogenous cohorts, Targeted Marketing, Campaigns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1800" dirty="0"/>
              <a:t>IKEA Knowledge Graphs – Geographic and demographic segmentation, Positioning</a:t>
            </a:r>
            <a:endParaRPr lang="en-US" sz="1800" dirty="0">
              <a:ea typeface="Calibri"/>
              <a:cs typeface="Calibri"/>
            </a:endParaRPr>
          </a:p>
          <a:p>
            <a:r>
              <a:rPr lang="en-US" sz="1800" dirty="0"/>
              <a:t>Citation Networks</a:t>
            </a:r>
            <a:endParaRPr lang="en-US" sz="18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96A97A-505E-F078-13D6-302C6328F8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28" y="1984651"/>
            <a:ext cx="6741172" cy="353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72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E2265A8-675A-9BB2-83AD-27EBD21D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Interesting Facts about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161BD5-9A12-4319-94AA-85AC27D63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24093"/>
            <a:ext cx="10744200" cy="300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43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EFCE7-D732-BBEA-5BF9-1F6B405B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- IKEA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81AB3-C72D-364E-850A-28EB4DA54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719" y="1675227"/>
            <a:ext cx="8832562" cy="4394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718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- HCP 360</a:t>
            </a:r>
          </a:p>
        </p:txBody>
      </p:sp>
      <p:pic>
        <p:nvPicPr>
          <p:cNvPr id="9" name="Content Placeholder 8" descr="A diagram of two people&#10;&#10;Description automatically generated with medium confidence">
            <a:extLst>
              <a:ext uri="{FF2B5EF4-FFF2-40B4-BE49-F238E27FC236}">
                <a16:creationId xmlns:a16="http://schemas.microsoft.com/office/drawing/2014/main" id="{19D7F2B6-6E65-B958-E5BF-EA17DF05C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62" y="1675227"/>
            <a:ext cx="8744676" cy="4394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4484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HCP 360</a:t>
            </a:r>
          </a:p>
        </p:txBody>
      </p:sp>
      <p:pic>
        <p:nvPicPr>
          <p:cNvPr id="15" name="Content Placeholder 14" descr="A diagram of 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713D150B-4865-5424-A6A8-E5F6586CB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013" y="1675227"/>
            <a:ext cx="7881973" cy="4394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93815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Graph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61F4-8A04-B713-1826-797EEA59A0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Network Propagation</a:t>
            </a:r>
          </a:p>
          <a:p>
            <a:r>
              <a:rPr lang="en-US" sz="2000"/>
              <a:t>Centrality algorithms</a:t>
            </a:r>
          </a:p>
          <a:p>
            <a:r>
              <a:rPr lang="en-US" sz="2000"/>
              <a:t>Community detection</a:t>
            </a:r>
          </a:p>
          <a:p>
            <a:r>
              <a:rPr lang="en-US" sz="2000"/>
              <a:t>Similarity </a:t>
            </a:r>
          </a:p>
          <a:p>
            <a:r>
              <a:rPr lang="en-US" sz="2000"/>
              <a:t>Link prediction</a:t>
            </a:r>
          </a:p>
          <a:p>
            <a:r>
              <a:rPr lang="en-US" sz="2000"/>
              <a:t>Shortest path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57580AC-CCBD-5CDE-4416-BB369E0D96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18" y="1580852"/>
            <a:ext cx="8646308" cy="36962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7360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3AF8-73EF-694A-3C80-F0BFA6F9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Centrality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0E4EC7-8CD3-6690-D055-067EB48A2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160" y="1825625"/>
            <a:ext cx="7041680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04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3AF8-73EF-694A-3C80-F0BFA6F9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57796E-0D5A-11F0-A3EE-A6E784158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78" y="1825625"/>
            <a:ext cx="830364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6789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3B1BA354-2238-3F63-5F8D-6EE97C80E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6" t="9091" r="26345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9D5BF-90AE-5CBF-D1EC-3B37D62C39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ea typeface="Calibri Light"/>
                <a:cs typeface="Calibri Light"/>
              </a:rPr>
              <a:t>Is Graph ML sufficient?</a:t>
            </a:r>
            <a:endParaRPr lang="en-US" sz="48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43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evolution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497D69-71A1-76B8-96D0-BE9431F85F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794" y="1287674"/>
            <a:ext cx="5443030" cy="48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448C0-C736-8212-8BF3-A0354EAAA3A2}"/>
              </a:ext>
            </a:extLst>
          </p:cNvPr>
          <p:cNvSpPr txBox="1"/>
          <p:nvPr/>
        </p:nvSpPr>
        <p:spPr>
          <a:xfrm>
            <a:off x="3967942" y="6126608"/>
            <a:ext cx="4256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“Attention is All You Need”</a:t>
            </a:r>
          </a:p>
          <a:p>
            <a:r>
              <a:rPr lang="en-IN" dirty="0">
                <a:hlinkClick r:id="rId4"/>
              </a:rPr>
              <a:t>https://doi.org/10.48550/arXiv.1706.03762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659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0D20C-7D27-B199-AA18-FD8A6010D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atin typeface="+mj-lt"/>
                <a:ea typeface="+mj-ea"/>
                <a:cs typeface="+mj-cs"/>
              </a:rPr>
              <a:t>LLM evolution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F257681-BB2D-B58E-D69D-F4C91BBFE38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19923"/>
          <a:ext cx="10506458" cy="3770303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1397385">
                  <a:extLst>
                    <a:ext uri="{9D8B030D-6E8A-4147-A177-3AD203B41FA5}">
                      <a16:colId xmlns:a16="http://schemas.microsoft.com/office/drawing/2014/main" val="1612379383"/>
                    </a:ext>
                  </a:extLst>
                </a:gridCol>
                <a:gridCol w="1487935">
                  <a:extLst>
                    <a:ext uri="{9D8B030D-6E8A-4147-A177-3AD203B41FA5}">
                      <a16:colId xmlns:a16="http://schemas.microsoft.com/office/drawing/2014/main" val="401447618"/>
                    </a:ext>
                  </a:extLst>
                </a:gridCol>
                <a:gridCol w="3157333">
                  <a:extLst>
                    <a:ext uri="{9D8B030D-6E8A-4147-A177-3AD203B41FA5}">
                      <a16:colId xmlns:a16="http://schemas.microsoft.com/office/drawing/2014/main" val="1398412921"/>
                    </a:ext>
                  </a:extLst>
                </a:gridCol>
                <a:gridCol w="1487935">
                  <a:extLst>
                    <a:ext uri="{9D8B030D-6E8A-4147-A177-3AD203B41FA5}">
                      <a16:colId xmlns:a16="http://schemas.microsoft.com/office/drawing/2014/main" val="3844612922"/>
                    </a:ext>
                  </a:extLst>
                </a:gridCol>
                <a:gridCol w="1487935">
                  <a:extLst>
                    <a:ext uri="{9D8B030D-6E8A-4147-A177-3AD203B41FA5}">
                      <a16:colId xmlns:a16="http://schemas.microsoft.com/office/drawing/2014/main" val="2132122676"/>
                    </a:ext>
                  </a:extLst>
                </a:gridCol>
                <a:gridCol w="1487935">
                  <a:extLst>
                    <a:ext uri="{9D8B030D-6E8A-4147-A177-3AD203B41FA5}">
                      <a16:colId xmlns:a16="http://schemas.microsoft.com/office/drawing/2014/main" val="4199758749"/>
                    </a:ext>
                  </a:extLst>
                </a:gridCol>
              </a:tblGrid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Model Name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Date of Launch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Objective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Number of Parameters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Training Tokens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b="1" cap="none" spc="0">
                          <a:solidFill>
                            <a:schemeClr val="tx1"/>
                          </a:solidFill>
                          <a:effectLst/>
                        </a:rPr>
                        <a:t>Company</a:t>
                      </a:r>
                      <a:endParaRPr lang="en-US" sz="10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76512"/>
                  </a:ext>
                </a:extLst>
              </a:tr>
              <a:tr h="48390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BERT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October 2018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NLP tasks like question answering and sentiment analysis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340 million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3.3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Google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890506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GPT-3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June 2020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General-purpose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175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570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OpenAI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891568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GPT-3.5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November 2022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Improved general-purpose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175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570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OpenAI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49944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PaLM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April 2022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Multilingual and multitask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540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780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Google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8313090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GPT-4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March 2023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General-purpose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175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570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OpenAI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77553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LLaMA 2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July 2023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Research and commercial use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70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1.4 trillion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807086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Claude 2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July 2023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Conversational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52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1.2 trillion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Anthropic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103806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PaLM 2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May 2023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Multilingual and multitask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540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780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Google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2533974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Mistral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August 2024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High-performance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13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 trillion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Mistral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29198"/>
                  </a:ext>
                </a:extLst>
              </a:tr>
              <a:tr h="3286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Gemini 1.5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August 2024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General-purpose AI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27 billion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1.5 trillion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000" cap="none" spc="0">
                          <a:solidFill>
                            <a:schemeClr val="tx1"/>
                          </a:solidFill>
                          <a:effectLst/>
                        </a:rPr>
                        <a:t>Google DeepMind</a:t>
                      </a:r>
                    </a:p>
                  </a:txBody>
                  <a:tcPr marL="38816" marR="38816" marT="64693" marB="7763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07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0010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7BC779-3AF7-FE2F-E7CA-16A084A9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BCD54-2C10-34B7-7668-E788BDF2F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47358"/>
            <a:ext cx="8548386" cy="407639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KG Limitations</a:t>
            </a:r>
          </a:p>
          <a:p>
            <a:pPr lvl="1"/>
            <a:r>
              <a:rPr lang="en-US" sz="2000" dirty="0">
                <a:latin typeface="-apple-system"/>
              </a:rPr>
              <a:t>Construction complexity</a:t>
            </a:r>
          </a:p>
          <a:p>
            <a:pPr lvl="1"/>
            <a:r>
              <a:rPr lang="en-US" sz="2000" dirty="0">
                <a:latin typeface="-apple-system"/>
              </a:rPr>
              <a:t>Schema alignments</a:t>
            </a:r>
          </a:p>
          <a:p>
            <a:pPr lvl="1"/>
            <a:endParaRPr lang="en-US" sz="2000" b="0" i="0" dirty="0">
              <a:effectLst/>
              <a:latin typeface="-apple-system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-apple-system"/>
              </a:rPr>
              <a:t>LLM limitations</a:t>
            </a:r>
          </a:p>
          <a:p>
            <a:pPr lvl="1"/>
            <a:r>
              <a:rPr lang="en-US" sz="2000" dirty="0">
                <a:latin typeface="-apple-system"/>
              </a:rPr>
              <a:t>Hallucination</a:t>
            </a:r>
          </a:p>
          <a:p>
            <a:pPr lvl="1"/>
            <a:r>
              <a:rPr lang="en-IN" sz="2000" dirty="0">
                <a:latin typeface="-apple-system"/>
              </a:rPr>
              <a:t>Interpretability and </a:t>
            </a:r>
            <a:r>
              <a:rPr lang="en-IN" sz="2000" dirty="0" err="1">
                <a:latin typeface="-apple-system"/>
              </a:rPr>
              <a:t>Explainability</a:t>
            </a:r>
            <a:endParaRPr lang="en-IN" sz="2000" dirty="0">
              <a:latin typeface="-apple-system"/>
            </a:endParaRPr>
          </a:p>
          <a:p>
            <a:pPr lvl="1"/>
            <a:r>
              <a:rPr lang="en-IN" sz="2000" dirty="0">
                <a:latin typeface="-apple-system"/>
              </a:rPr>
              <a:t>Resource intensive</a:t>
            </a:r>
          </a:p>
          <a:p>
            <a:pPr lvl="1"/>
            <a:r>
              <a:rPr lang="en-IN" sz="2000" dirty="0">
                <a:latin typeface="-apple-system"/>
              </a:rPr>
              <a:t>Fine tuning</a:t>
            </a:r>
          </a:p>
          <a:p>
            <a:pPr lvl="1"/>
            <a:r>
              <a:rPr lang="en-IN" sz="2000" dirty="0">
                <a:latin typeface="-apple-system"/>
              </a:rPr>
              <a:t>Contextual Understanding</a:t>
            </a:r>
          </a:p>
          <a:p>
            <a:pPr lvl="1"/>
            <a:r>
              <a:rPr lang="en-IN" sz="2000" dirty="0">
                <a:latin typeface="-apple-system"/>
              </a:rPr>
              <a:t>No source and out </a:t>
            </a:r>
            <a:r>
              <a:rPr lang="en-IN" sz="2000">
                <a:latin typeface="-apple-system"/>
              </a:rPr>
              <a:t>of date</a:t>
            </a:r>
            <a:endParaRPr lang="en-US" sz="2000" dirty="0">
              <a:latin typeface="-apple-system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7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88E1-EBC9-F601-FC79-A2125746A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Gartner Hype Cycle</a:t>
            </a:r>
            <a:endParaRPr lang="en-US" dirty="0"/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AAE11EC4-C736-D74D-A931-76801404DF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2378" y="1943894"/>
            <a:ext cx="4473245" cy="4114800"/>
          </a:xfrm>
        </p:spPr>
      </p:pic>
      <p:pic>
        <p:nvPicPr>
          <p:cNvPr id="6" name="Content Placeholder 5" descr="A graph of information on a white background&#10;&#10;Description automatically generated">
            <a:extLst>
              <a:ext uri="{FF2B5EF4-FFF2-40B4-BE49-F238E27FC236}">
                <a16:creationId xmlns:a16="http://schemas.microsoft.com/office/drawing/2014/main" id="{D00EDB9D-908C-39B1-E9C0-A3A681815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15000" y="1982855"/>
            <a:ext cx="6096000" cy="4036879"/>
          </a:xfrm>
        </p:spPr>
      </p:pic>
    </p:spTree>
    <p:extLst>
      <p:ext uri="{BB962C8B-B14F-4D97-AF65-F5344CB8AC3E}">
        <p14:creationId xmlns:p14="http://schemas.microsoft.com/office/powerpoint/2010/main" val="188948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 + LLMs</a:t>
            </a:r>
            <a:endParaRPr lang="en-IN" dirty="0"/>
          </a:p>
        </p:txBody>
      </p:sp>
      <p:pic>
        <p:nvPicPr>
          <p:cNvPr id="7" name="Content Placeholder 6" descr="A diagram of a diagram&#10;&#10;Description automatically generated">
            <a:extLst>
              <a:ext uri="{FF2B5EF4-FFF2-40B4-BE49-F238E27FC236}">
                <a16:creationId xmlns:a16="http://schemas.microsoft.com/office/drawing/2014/main" id="{9BA2D0C3-F947-4522-DE3C-648DB83E44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" y="1825625"/>
            <a:ext cx="5649686" cy="3477504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31956F-7509-82C9-8AF9-4739322ACE9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i="0" dirty="0">
                <a:solidFill>
                  <a:srgbClr val="111111"/>
                </a:solidFill>
                <a:effectLst/>
                <a:latin typeface="-apple-system"/>
              </a:rPr>
              <a:t>Contextual Understanding and Accuracy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i="0" dirty="0">
                <a:solidFill>
                  <a:srgbClr val="111111"/>
                </a:solidFill>
                <a:effectLst/>
                <a:latin typeface="-apple-system"/>
              </a:rPr>
              <a:t>Depth of Knowledge</a:t>
            </a:r>
            <a:endParaRPr lang="en-IN" dirty="0">
              <a:solidFill>
                <a:srgbClr val="111111"/>
              </a:solidFill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i="0" dirty="0">
                <a:solidFill>
                  <a:srgbClr val="111111"/>
                </a:solidFill>
                <a:effectLst/>
                <a:latin typeface="-apple-system"/>
              </a:rPr>
              <a:t>Interpretability and </a:t>
            </a:r>
            <a:r>
              <a:rPr lang="en-IN" i="0" dirty="0" err="1">
                <a:solidFill>
                  <a:srgbClr val="111111"/>
                </a:solidFill>
                <a:effectLst/>
                <a:latin typeface="-apple-system"/>
              </a:rPr>
              <a:t>Explainability</a:t>
            </a:r>
            <a:endParaRPr lang="en-IN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111111"/>
                </a:solidFill>
                <a:latin typeface="-apple-system"/>
              </a:rPr>
              <a:t>Personalized Responses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IN" dirty="0">
                <a:solidFill>
                  <a:srgbClr val="111111"/>
                </a:solidFill>
                <a:latin typeface="-apple-system"/>
              </a:rPr>
              <a:t>Domain specific accuracy</a:t>
            </a:r>
          </a:p>
          <a:p>
            <a:pPr lvl="1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1DC37-A6C6-C749-A4EF-F1C9DFEADC6F}"/>
              </a:ext>
            </a:extLst>
          </p:cNvPr>
          <p:cNvSpPr txBox="1"/>
          <p:nvPr/>
        </p:nvSpPr>
        <p:spPr>
          <a:xfrm>
            <a:off x="10739581" y="6511526"/>
            <a:ext cx="1207735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Source: Neo4J</a:t>
            </a:r>
            <a:endParaRPr lang="en-US" sz="1000" dirty="0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361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38A1-7BB4-8F3C-27AD-B97DD251B36A}"/>
              </a:ext>
            </a:extLst>
          </p:cNvPr>
          <p:cNvSpPr txBox="1"/>
          <p:nvPr/>
        </p:nvSpPr>
        <p:spPr>
          <a:xfrm>
            <a:off x="9272106" y="6619613"/>
            <a:ext cx="3125337" cy="2374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800" kern="1200" dirty="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rPr>
              <a:t>Source: https://www.linkedin.com/in/aurimas-griciunas/</a:t>
            </a:r>
            <a:endParaRPr lang="en-US" sz="800" kern="1200">
              <a:solidFill>
                <a:schemeClr val="bg2">
                  <a:lumMod val="90000"/>
                </a:schemeClr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9" name="Content Placeholder 8" descr="A diagram of a chat interface&#10;&#10;Description automatically generated">
            <a:extLst>
              <a:ext uri="{FF2B5EF4-FFF2-40B4-BE49-F238E27FC236}">
                <a16:creationId xmlns:a16="http://schemas.microsoft.com/office/drawing/2014/main" id="{218B0904-5B0D-9378-95E6-89D270ECE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14" y="93829"/>
            <a:ext cx="6435215" cy="642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62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8DF9-16E1-60F8-2AB6-E41FC2FA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RAG with Vector Databases vs Graphs</a:t>
            </a:r>
            <a:endParaRPr lang="en-US" dirty="0"/>
          </a:p>
        </p:txBody>
      </p:sp>
      <p:pic>
        <p:nvPicPr>
          <p:cNvPr id="5" name="Content Placeholder 4" descr="🌐 &quot;Navigating the Nexus of Knowledge Graphs and AI: Illuminating Insights  from PDFs&quot; 📚">
            <a:extLst>
              <a:ext uri="{FF2B5EF4-FFF2-40B4-BE49-F238E27FC236}">
                <a16:creationId xmlns:a16="http://schemas.microsoft.com/office/drawing/2014/main" id="{05D29BCD-B2B0-0B52-E954-3E74DD616B3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5055"/>
            <a:ext cx="5181600" cy="3152477"/>
          </a:xfrm>
        </p:spPr>
      </p:pic>
      <p:pic>
        <p:nvPicPr>
          <p:cNvPr id="9" name="Content Placeholder 8" descr="Knowledge Graphs in RAG">
            <a:extLst>
              <a:ext uri="{FF2B5EF4-FFF2-40B4-BE49-F238E27FC236}">
                <a16:creationId xmlns:a16="http://schemas.microsoft.com/office/drawing/2014/main" id="{139E6FD2-9688-A7D7-116C-476CB34B17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85653"/>
            <a:ext cx="5181600" cy="263128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AA3C0A-D5C0-2F3B-18F7-578D1A33CB23}"/>
              </a:ext>
            </a:extLst>
          </p:cNvPr>
          <p:cNvSpPr txBox="1"/>
          <p:nvPr/>
        </p:nvSpPr>
        <p:spPr>
          <a:xfrm>
            <a:off x="9273309" y="6525491"/>
            <a:ext cx="274320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LLMs &amp; Knowledge Graphs (Photo by Tomaz </a:t>
            </a:r>
            <a:r>
              <a:rPr lang="en-US" sz="800" err="1">
                <a:solidFill>
                  <a:schemeClr val="bg2">
                    <a:lumMod val="90000"/>
                  </a:schemeClr>
                </a:solidFill>
                <a:latin typeface="-apple-system"/>
              </a:rPr>
              <a:t>Bratanic</a:t>
            </a:r>
            <a:r>
              <a:rPr lang="en-US" sz="800" dirty="0">
                <a:solidFill>
                  <a:schemeClr val="bg2">
                    <a:lumMod val="90000"/>
                  </a:schemeClr>
                </a:solidFill>
                <a:latin typeface="-apple-system"/>
              </a:rPr>
              <a:t>)</a:t>
            </a:r>
            <a:endParaRPr lang="en-US" sz="800">
              <a:solidFill>
                <a:schemeClr val="bg2">
                  <a:lumMod val="90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761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36C4-F4C9-279B-935E-9CACB08E6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Trends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C7B3E7-96B9-5218-BEA1-CC8CD07788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214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557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4A7D-6D9B-F422-DE95-91B3A138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Open Datasets for Research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B4B8C5-CD85-33F7-8A3C-AA9E8C6C82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4470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unopened pill packets">
            <a:extLst>
              <a:ext uri="{FF2B5EF4-FFF2-40B4-BE49-F238E27FC236}">
                <a16:creationId xmlns:a16="http://schemas.microsoft.com/office/drawing/2014/main" id="{AAE758BC-04C0-694A-4A0E-18D3A5D689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13" r="-2" b="8562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3CC22-E009-06C5-70D1-2BCCF27A2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  <a:ea typeface="Calibri Light"/>
                <a:cs typeface="Calibri Light"/>
              </a:rPr>
              <a:t>Pharma use cases</a:t>
            </a:r>
            <a:endParaRPr lang="en-IN" sz="5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9E70E-AC2F-EFC6-53A3-3729057DD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solidFill>
                  <a:srgbClr val="FFFFFF"/>
                </a:solidFill>
                <a:ea typeface="Calibri"/>
                <a:cs typeface="Calibri"/>
              </a:rPr>
              <a:t>Life sciences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2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641C9-7A16-148E-A830-66AF511E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ea typeface="Calibri Light"/>
                <a:cs typeface="Calibri Light"/>
              </a:rPr>
              <a:t>Why?</a:t>
            </a:r>
            <a:endParaRPr lang="en-US" sz="5400"/>
          </a:p>
        </p:txBody>
      </p:sp>
      <p:sp>
        <p:nvSpPr>
          <p:cNvPr id="3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C5D43-420C-45E0-C5F8-C957A9A11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ea typeface="Calibri"/>
                <a:cs typeface="Calibri"/>
              </a:rPr>
              <a:t>Time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Calibri"/>
                <a:cs typeface="Calibri"/>
              </a:rPr>
              <a:t>10 years for discovery to market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Calibri"/>
                <a:cs typeface="Calibri"/>
              </a:rPr>
              <a:t>7-8 years for clinical trials</a:t>
            </a:r>
          </a:p>
          <a:p>
            <a:r>
              <a:rPr lang="en-US" sz="2200" dirty="0">
                <a:ea typeface="Calibri"/>
                <a:cs typeface="Calibri"/>
              </a:rPr>
              <a:t>Cost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Calibri"/>
                <a:cs typeface="Calibri"/>
              </a:rPr>
              <a:t>$314M to $2.8B (median $985M)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 dirty="0">
                <a:ea typeface="Calibri"/>
                <a:cs typeface="Calibri"/>
              </a:rPr>
              <a:t>Includes cost of failures</a:t>
            </a:r>
          </a:p>
          <a:p>
            <a:r>
              <a:rPr lang="en-US" sz="2200">
                <a:ea typeface="Calibri"/>
                <a:cs typeface="Calibri"/>
              </a:rPr>
              <a:t>Success rate &lt; 12%</a:t>
            </a:r>
          </a:p>
        </p:txBody>
      </p:sp>
      <p:pic>
        <p:nvPicPr>
          <p:cNvPr id="4" name="Picture 3" descr="Why We Just Sold Unum Group Stock (NYSE:UNM) | Seeking Alpha">
            <a:extLst>
              <a:ext uri="{FF2B5EF4-FFF2-40B4-BE49-F238E27FC236}">
                <a16:creationId xmlns:a16="http://schemas.microsoft.com/office/drawing/2014/main" id="{0D815BC7-CD08-ABBB-E2E7-AC08014B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62" r="3005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8565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4020C-47CC-F2D6-0C59-85A0E881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Pharma Ontologies and Taxonomies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F5F1F6E9-79E0-EA01-4555-D5316C5DE7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635971"/>
              </p:ext>
            </p:extLst>
          </p:nvPr>
        </p:nvGraphicFramePr>
        <p:xfrm>
          <a:off x="643467" y="1733985"/>
          <a:ext cx="10905066" cy="4276686"/>
        </p:xfrm>
        <a:graphic>
          <a:graphicData uri="http://schemas.openxmlformats.org/drawingml/2006/table">
            <a:tbl>
              <a:tblPr bandRow="1">
                <a:noFill/>
                <a:tableStyleId>{5C22544A-7EE6-4342-B048-85BDC9FD1C3A}</a:tableStyleId>
              </a:tblPr>
              <a:tblGrid>
                <a:gridCol w="5452533">
                  <a:extLst>
                    <a:ext uri="{9D8B030D-6E8A-4147-A177-3AD203B41FA5}">
                      <a16:colId xmlns:a16="http://schemas.microsoft.com/office/drawing/2014/main" val="3929919448"/>
                    </a:ext>
                  </a:extLst>
                </a:gridCol>
                <a:gridCol w="5452533">
                  <a:extLst>
                    <a:ext uri="{9D8B030D-6E8A-4147-A177-3AD203B41FA5}">
                      <a16:colId xmlns:a16="http://schemas.microsoft.com/office/drawing/2014/main" val="1489767341"/>
                    </a:ext>
                  </a:extLst>
                </a:gridCol>
              </a:tblGrid>
              <a:tr h="369824"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Ontology/Taxonomy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cap="none" spc="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2735184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Gene Ontology (GO)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Provides a framework for the representation of gene and gene product attributes across species and databases.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970163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SNOMED CT (Systematized Nomenclature of Medicine - Clinical Terms)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 comprehensive clinical terminology that provides a standardized way to represent medical terms.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698923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ChEBI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(Chemical Entities of Biological Interest)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 dictionary of molecular entities focused on ‘small’ chemical compounds.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946853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NCIT (National Cancer Institute Thesaurus)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Provides a reference terminology for cancer research.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4255582"/>
                  </a:ext>
                </a:extLst>
              </a:tr>
              <a:tr h="369824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LOINC (Logical Observation Identifiers Names and Codes)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Used for identifying health measurements, observations, and documents.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585595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UMLS (Unified Medical Language System)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Integrates and distributes key terminology, classification, and coding standards.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468903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r>
                        <a:rPr lang="en-US" sz="1200" cap="none" spc="0" dirty="0" err="1">
                          <a:solidFill>
                            <a:schemeClr val="tx1"/>
                          </a:solidFill>
                        </a:rPr>
                        <a:t>MeSH</a:t>
                      </a:r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 (Medical Subject Headings)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 comprehensive controlled vocabulary for the purpose of indexing journal articles and books in the life sciences1.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230332"/>
                  </a:ext>
                </a:extLst>
              </a:tr>
              <a:tr h="559478"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MedDRA (Medical Dictionary for Regulatory Activities)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cap="none" spc="0" dirty="0">
                          <a:solidFill>
                            <a:schemeClr val="tx1"/>
                          </a:solidFill>
                        </a:rPr>
                        <a:t>An international medical terminology used for data entry, retrieval, analysis, and display in drug development2.</a:t>
                      </a:r>
                    </a:p>
                  </a:txBody>
                  <a:tcPr marL="66379" marR="47413" marT="47413" marB="948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848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2877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EFCE7-D732-BBEA-5BF9-1F6B405B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</a:t>
            </a:r>
            <a:r>
              <a:rPr lang="en-US" sz="3200" dirty="0">
                <a:solidFill>
                  <a:schemeClr val="bg1"/>
                </a:solidFill>
              </a:rPr>
              <a:t>– Drug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Development</a:t>
            </a:r>
            <a:endParaRPr lang="en-US" sz="3200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85409F72-48D5-3CB1-88F8-CD74DE08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613" y="2094417"/>
            <a:ext cx="8033478" cy="4193165"/>
          </a:xfrm>
          <a:prstGeom prst="rect">
            <a:avLst/>
          </a:prstGeom>
        </p:spPr>
      </p:pic>
      <p:pic>
        <p:nvPicPr>
          <p:cNvPr id="4" name="Picture 3" descr="A diagram of a gene&#10;&#10;Description automatically generated">
            <a:extLst>
              <a:ext uri="{FF2B5EF4-FFF2-40B4-BE49-F238E27FC236}">
                <a16:creationId xmlns:a16="http://schemas.microsoft.com/office/drawing/2014/main" id="{A854A2EA-4FC7-5A96-151A-A38C84CA5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65" y="2312222"/>
            <a:ext cx="3128789" cy="37575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7EB1F-464C-952D-5E92-F3C4C2507393}"/>
              </a:ext>
            </a:extLst>
          </p:cNvPr>
          <p:cNvSpPr txBox="1"/>
          <p:nvPr/>
        </p:nvSpPr>
        <p:spPr>
          <a:xfrm>
            <a:off x="9827302" y="637956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2">
                    <a:lumMod val="49000"/>
                  </a:schemeClr>
                </a:solidFill>
                <a:latin typeface="ElsevierSans"/>
              </a:rPr>
              <a:t>Courtesy: https://doi.org/10.1016/j.csbj.2020.05.017</a:t>
            </a:r>
            <a:endParaRPr lang="en-US" sz="1000" dirty="0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441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EFCE7-D732-BBEA-5BF9-1F6B405B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</a:t>
            </a:r>
            <a:r>
              <a:rPr lang="en-US" sz="3200" dirty="0">
                <a:solidFill>
                  <a:schemeClr val="bg1"/>
                </a:solidFill>
              </a:rPr>
              <a:t>– Drug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Development</a:t>
            </a:r>
            <a:endParaRPr lang="en-US" sz="3200" kern="1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85409F72-48D5-3CB1-88F8-CD74DE08A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65" y="2044285"/>
            <a:ext cx="6800242" cy="3551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D7EB1F-464C-952D-5E92-F3C4C2507393}"/>
              </a:ext>
            </a:extLst>
          </p:cNvPr>
          <p:cNvSpPr txBox="1"/>
          <p:nvPr/>
        </p:nvSpPr>
        <p:spPr>
          <a:xfrm>
            <a:off x="9827302" y="637956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2">
                    <a:lumMod val="49000"/>
                  </a:schemeClr>
                </a:solidFill>
                <a:latin typeface="ElsevierSans"/>
              </a:rPr>
              <a:t>Courtesy: https://doi.org/10.1016/j.csbj.2020.05.017</a:t>
            </a:r>
            <a:endParaRPr lang="en-US" sz="1000" dirty="0">
              <a:solidFill>
                <a:schemeClr val="bg2">
                  <a:lumMod val="49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2F6B9-35EF-0B21-24B1-D1EF3B2FCDAD}"/>
              </a:ext>
            </a:extLst>
          </p:cNvPr>
          <p:cNvSpPr txBox="1"/>
          <p:nvPr/>
        </p:nvSpPr>
        <p:spPr>
          <a:xfrm>
            <a:off x="561473" y="2127260"/>
            <a:ext cx="4491789" cy="37888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Target Identification</a:t>
            </a:r>
            <a:r>
              <a:rPr lang="en-US" dirty="0">
                <a:ea typeface="Calibri" panose="020F0502020204030204"/>
                <a:cs typeface="Calibri" panose="020F0502020204030204"/>
              </a:rPr>
              <a:t> – potential drug targets</a:t>
            </a:r>
            <a:endParaRPr lang="en-US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Drug Repurposing</a:t>
            </a:r>
            <a:r>
              <a:rPr lang="en-US" dirty="0">
                <a:ea typeface="Calibri" panose="020F0502020204030204"/>
                <a:cs typeface="Calibri" panose="020F0502020204030204"/>
              </a:rPr>
              <a:t> – hidden connections between drugs and diseases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Precision Medicine</a:t>
            </a:r>
            <a:r>
              <a:rPr lang="en-US" dirty="0">
                <a:ea typeface="Calibri" panose="020F0502020204030204"/>
                <a:cs typeface="Calibri" panose="020F0502020204030204"/>
              </a:rPr>
              <a:t> – targeted treatments and therapies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Clinical Trials </a:t>
            </a:r>
            <a:r>
              <a:rPr lang="en-US" dirty="0">
                <a:ea typeface="Calibri" panose="020F0502020204030204"/>
                <a:cs typeface="Calibri" panose="020F0502020204030204"/>
              </a:rPr>
              <a:t>– patient recruitment, trial optimization – identifying potential bio markers.</a:t>
            </a:r>
          </a:p>
        </p:txBody>
      </p:sp>
    </p:spTree>
    <p:extLst>
      <p:ext uri="{BB962C8B-B14F-4D97-AF65-F5344CB8AC3E}">
        <p14:creationId xmlns:p14="http://schemas.microsoft.com/office/powerpoint/2010/main" val="3220440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6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D8DBE81-5B54-2229-3224-76CBF07CD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158711" cy="1322888"/>
          </a:xfrm>
        </p:spPr>
        <p:txBody>
          <a:bodyPr>
            <a:normAutofit/>
          </a:bodyPr>
          <a:lstStyle/>
          <a:p>
            <a:r>
              <a:rPr lang="en-US"/>
              <a:t>What is a Graph?</a:t>
            </a:r>
            <a:endParaRPr lang="en-IN" dirty="0"/>
          </a:p>
        </p:txBody>
      </p:sp>
      <p:sp>
        <p:nvSpPr>
          <p:cNvPr id="33" name="Freeform: Shape 18">
            <a:extLst>
              <a:ext uri="{FF2B5EF4-FFF2-40B4-BE49-F238E27FC236}">
                <a16:creationId xmlns:a16="http://schemas.microsoft.com/office/drawing/2014/main" id="{2B573B51-C170-49C0-A3D9-8D99730C4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9924" y="2"/>
            <a:ext cx="7602076" cy="470844"/>
          </a:xfrm>
          <a:custGeom>
            <a:avLst/>
            <a:gdLst>
              <a:gd name="connsiteX0" fmla="*/ 9683888 w 9683888"/>
              <a:gd name="connsiteY0" fmla="*/ 0 h 743457"/>
              <a:gd name="connsiteX1" fmla="*/ 0 w 9683888"/>
              <a:gd name="connsiteY1" fmla="*/ 0 h 743457"/>
              <a:gd name="connsiteX2" fmla="*/ 0 w 9683888"/>
              <a:gd name="connsiteY2" fmla="*/ 365878 h 743457"/>
              <a:gd name="connsiteX3" fmla="*/ 11844 w 9683888"/>
              <a:gd name="connsiteY3" fmla="*/ 367909 h 743457"/>
              <a:gd name="connsiteX4" fmla="*/ 106208 w 9683888"/>
              <a:gd name="connsiteY4" fmla="*/ 385974 h 743457"/>
              <a:gd name="connsiteX5" fmla="*/ 183667 w 9683888"/>
              <a:gd name="connsiteY5" fmla="*/ 399162 h 743457"/>
              <a:gd name="connsiteX6" fmla="*/ 292430 w 9683888"/>
              <a:gd name="connsiteY6" fmla="*/ 390408 h 743457"/>
              <a:gd name="connsiteX7" fmla="*/ 386942 w 9683888"/>
              <a:gd name="connsiteY7" fmla="*/ 395582 h 743457"/>
              <a:gd name="connsiteX8" fmla="*/ 485751 w 9683888"/>
              <a:gd name="connsiteY8" fmla="*/ 408404 h 743457"/>
              <a:gd name="connsiteX9" fmla="*/ 604107 w 9683888"/>
              <a:gd name="connsiteY9" fmla="*/ 418647 h 743457"/>
              <a:gd name="connsiteX10" fmla="*/ 694081 w 9683888"/>
              <a:gd name="connsiteY10" fmla="*/ 449524 h 743457"/>
              <a:gd name="connsiteX11" fmla="*/ 762452 w 9683888"/>
              <a:gd name="connsiteY11" fmla="*/ 456090 h 743457"/>
              <a:gd name="connsiteX12" fmla="*/ 987872 w 9683888"/>
              <a:gd name="connsiteY12" fmla="*/ 481862 h 743457"/>
              <a:gd name="connsiteX13" fmla="*/ 1077163 w 9683888"/>
              <a:gd name="connsiteY13" fmla="*/ 524467 h 743457"/>
              <a:gd name="connsiteX14" fmla="*/ 1258716 w 9683888"/>
              <a:gd name="connsiteY14" fmla="*/ 587975 h 743457"/>
              <a:gd name="connsiteX15" fmla="*/ 1298056 w 9683888"/>
              <a:gd name="connsiteY15" fmla="*/ 595413 h 743457"/>
              <a:gd name="connsiteX16" fmla="*/ 1327017 w 9683888"/>
              <a:gd name="connsiteY16" fmla="*/ 617412 h 743457"/>
              <a:gd name="connsiteX17" fmla="*/ 1347909 w 9683888"/>
              <a:gd name="connsiteY17" fmla="*/ 620209 h 743457"/>
              <a:gd name="connsiteX18" fmla="*/ 1421792 w 9683888"/>
              <a:gd name="connsiteY18" fmla="*/ 626139 h 743457"/>
              <a:gd name="connsiteX19" fmla="*/ 1519789 w 9683888"/>
              <a:gd name="connsiteY19" fmla="*/ 645011 h 743457"/>
              <a:gd name="connsiteX20" fmla="*/ 1620886 w 9683888"/>
              <a:gd name="connsiteY20" fmla="*/ 687715 h 743457"/>
              <a:gd name="connsiteX21" fmla="*/ 1676745 w 9683888"/>
              <a:gd name="connsiteY21" fmla="*/ 690130 h 743457"/>
              <a:gd name="connsiteX22" fmla="*/ 1832228 w 9683888"/>
              <a:gd name="connsiteY22" fmla="*/ 690860 h 743457"/>
              <a:gd name="connsiteX23" fmla="*/ 1980464 w 9683888"/>
              <a:gd name="connsiteY23" fmla="*/ 704858 h 743457"/>
              <a:gd name="connsiteX24" fmla="*/ 2051150 w 9683888"/>
              <a:gd name="connsiteY24" fmla="*/ 711187 h 743457"/>
              <a:gd name="connsiteX25" fmla="*/ 2162824 w 9683888"/>
              <a:gd name="connsiteY25" fmla="*/ 709178 h 743457"/>
              <a:gd name="connsiteX26" fmla="*/ 2259859 w 9683888"/>
              <a:gd name="connsiteY26" fmla="*/ 718188 h 743457"/>
              <a:gd name="connsiteX27" fmla="*/ 2378290 w 9683888"/>
              <a:gd name="connsiteY27" fmla="*/ 738748 h 743457"/>
              <a:gd name="connsiteX28" fmla="*/ 2407828 w 9683888"/>
              <a:gd name="connsiteY28" fmla="*/ 743457 h 743457"/>
              <a:gd name="connsiteX29" fmla="*/ 2428936 w 9683888"/>
              <a:gd name="connsiteY29" fmla="*/ 734697 h 743457"/>
              <a:gd name="connsiteX30" fmla="*/ 2646106 w 9683888"/>
              <a:gd name="connsiteY30" fmla="*/ 660204 h 743457"/>
              <a:gd name="connsiteX31" fmla="*/ 2799920 w 9683888"/>
              <a:gd name="connsiteY31" fmla="*/ 630451 h 743457"/>
              <a:gd name="connsiteX32" fmla="*/ 2953556 w 9683888"/>
              <a:gd name="connsiteY32" fmla="*/ 607173 h 743457"/>
              <a:gd name="connsiteX33" fmla="*/ 3009839 w 9683888"/>
              <a:gd name="connsiteY33" fmla="*/ 601743 h 743457"/>
              <a:gd name="connsiteX34" fmla="*/ 3115016 w 9683888"/>
              <a:gd name="connsiteY34" fmla="*/ 584982 h 743457"/>
              <a:gd name="connsiteX35" fmla="*/ 3185844 w 9683888"/>
              <a:gd name="connsiteY35" fmla="*/ 595356 h 743457"/>
              <a:gd name="connsiteX36" fmla="*/ 3246013 w 9683888"/>
              <a:gd name="connsiteY36" fmla="*/ 592418 h 743457"/>
              <a:gd name="connsiteX37" fmla="*/ 3313565 w 9683888"/>
              <a:gd name="connsiteY37" fmla="*/ 574138 h 743457"/>
              <a:gd name="connsiteX38" fmla="*/ 3414143 w 9683888"/>
              <a:gd name="connsiteY38" fmla="*/ 553730 h 743457"/>
              <a:gd name="connsiteX39" fmla="*/ 3552895 w 9683888"/>
              <a:gd name="connsiteY39" fmla="*/ 548563 h 743457"/>
              <a:gd name="connsiteX40" fmla="*/ 3753012 w 9683888"/>
              <a:gd name="connsiteY40" fmla="*/ 599520 h 743457"/>
              <a:gd name="connsiteX41" fmla="*/ 3804392 w 9683888"/>
              <a:gd name="connsiteY41" fmla="*/ 604131 h 743457"/>
              <a:gd name="connsiteX42" fmla="*/ 3916696 w 9683888"/>
              <a:gd name="connsiteY42" fmla="*/ 606540 h 743457"/>
              <a:gd name="connsiteX43" fmla="*/ 4063849 w 9683888"/>
              <a:gd name="connsiteY43" fmla="*/ 604058 h 743457"/>
              <a:gd name="connsiteX44" fmla="*/ 4172179 w 9683888"/>
              <a:gd name="connsiteY44" fmla="*/ 592355 h 743457"/>
              <a:gd name="connsiteX45" fmla="*/ 4276294 w 9683888"/>
              <a:gd name="connsiteY45" fmla="*/ 587119 h 743457"/>
              <a:gd name="connsiteX46" fmla="*/ 4411090 w 9683888"/>
              <a:gd name="connsiteY46" fmla="*/ 575600 h 743457"/>
              <a:gd name="connsiteX47" fmla="*/ 4540465 w 9683888"/>
              <a:gd name="connsiteY47" fmla="*/ 567464 h 743457"/>
              <a:gd name="connsiteX48" fmla="*/ 4545352 w 9683888"/>
              <a:gd name="connsiteY48" fmla="*/ 555554 h 743457"/>
              <a:gd name="connsiteX49" fmla="*/ 4564014 w 9683888"/>
              <a:gd name="connsiteY49" fmla="*/ 553660 h 743457"/>
              <a:gd name="connsiteX50" fmla="*/ 4568602 w 9683888"/>
              <a:gd name="connsiteY50" fmla="*/ 550913 h 743457"/>
              <a:gd name="connsiteX51" fmla="*/ 4595289 w 9683888"/>
              <a:gd name="connsiteY51" fmla="*/ 537407 h 743457"/>
              <a:gd name="connsiteX52" fmla="*/ 4739026 w 9683888"/>
              <a:gd name="connsiteY52" fmla="*/ 532483 h 743457"/>
              <a:gd name="connsiteX53" fmla="*/ 5061335 w 9683888"/>
              <a:gd name="connsiteY53" fmla="*/ 545635 h 743457"/>
              <a:gd name="connsiteX54" fmla="*/ 5338634 w 9683888"/>
              <a:gd name="connsiteY54" fmla="*/ 595754 h 743457"/>
              <a:gd name="connsiteX55" fmla="*/ 5529430 w 9683888"/>
              <a:gd name="connsiteY55" fmla="*/ 606335 h 743457"/>
              <a:gd name="connsiteX56" fmla="*/ 5604039 w 9683888"/>
              <a:gd name="connsiteY56" fmla="*/ 607676 h 743457"/>
              <a:gd name="connsiteX57" fmla="*/ 5625281 w 9683888"/>
              <a:gd name="connsiteY57" fmla="*/ 617253 h 743457"/>
              <a:gd name="connsiteX58" fmla="*/ 5628138 w 9683888"/>
              <a:gd name="connsiteY58" fmla="*/ 615483 h 743457"/>
              <a:gd name="connsiteX59" fmla="*/ 5653593 w 9683888"/>
              <a:gd name="connsiteY59" fmla="*/ 617873 h 743457"/>
              <a:gd name="connsiteX60" fmla="*/ 5658658 w 9683888"/>
              <a:gd name="connsiteY60" fmla="*/ 624279 h 743457"/>
              <a:gd name="connsiteX61" fmla="*/ 5675963 w 9683888"/>
              <a:gd name="connsiteY61" fmla="*/ 627762 h 743457"/>
              <a:gd name="connsiteX62" fmla="*/ 5709625 w 9683888"/>
              <a:gd name="connsiteY62" fmla="*/ 639593 h 743457"/>
              <a:gd name="connsiteX63" fmla="*/ 5716324 w 9683888"/>
              <a:gd name="connsiteY63" fmla="*/ 637148 h 743457"/>
              <a:gd name="connsiteX64" fmla="*/ 5767720 w 9683888"/>
              <a:gd name="connsiteY64" fmla="*/ 647737 h 743457"/>
              <a:gd name="connsiteX65" fmla="*/ 5768619 w 9683888"/>
              <a:gd name="connsiteY65" fmla="*/ 645671 h 743457"/>
              <a:gd name="connsiteX66" fmla="*/ 5858696 w 9683888"/>
              <a:gd name="connsiteY66" fmla="*/ 628099 h 743457"/>
              <a:gd name="connsiteX67" fmla="*/ 5935260 w 9683888"/>
              <a:gd name="connsiteY67" fmla="*/ 596904 h 743457"/>
              <a:gd name="connsiteX68" fmla="*/ 5946176 w 9683888"/>
              <a:gd name="connsiteY68" fmla="*/ 597874 h 743457"/>
              <a:gd name="connsiteX69" fmla="*/ 5946447 w 9683888"/>
              <a:gd name="connsiteY69" fmla="*/ 597396 h 743457"/>
              <a:gd name="connsiteX70" fmla="*/ 5958069 w 9683888"/>
              <a:gd name="connsiteY70" fmla="*/ 597432 h 743457"/>
              <a:gd name="connsiteX71" fmla="*/ 5966081 w 9683888"/>
              <a:gd name="connsiteY71" fmla="*/ 599643 h 743457"/>
              <a:gd name="connsiteX72" fmla="*/ 5987259 w 9683888"/>
              <a:gd name="connsiteY72" fmla="*/ 601523 h 743457"/>
              <a:gd name="connsiteX73" fmla="*/ 5994905 w 9683888"/>
              <a:gd name="connsiteY73" fmla="*/ 598873 h 743457"/>
              <a:gd name="connsiteX74" fmla="*/ 6054803 w 9683888"/>
              <a:gd name="connsiteY74" fmla="*/ 541202 h 743457"/>
              <a:gd name="connsiteX75" fmla="*/ 6188672 w 9683888"/>
              <a:gd name="connsiteY75" fmla="*/ 496389 h 743457"/>
              <a:gd name="connsiteX76" fmla="*/ 6323280 w 9683888"/>
              <a:gd name="connsiteY76" fmla="*/ 458013 h 743457"/>
              <a:gd name="connsiteX77" fmla="*/ 6457257 w 9683888"/>
              <a:gd name="connsiteY77" fmla="*/ 414621 h 743457"/>
              <a:gd name="connsiteX78" fmla="*/ 6530019 w 9683888"/>
              <a:gd name="connsiteY78" fmla="*/ 423168 h 743457"/>
              <a:gd name="connsiteX79" fmla="*/ 6626800 w 9683888"/>
              <a:gd name="connsiteY79" fmla="*/ 375078 h 743457"/>
              <a:gd name="connsiteX80" fmla="*/ 6689231 w 9683888"/>
              <a:gd name="connsiteY80" fmla="*/ 353501 h 743457"/>
              <a:gd name="connsiteX81" fmla="*/ 6726440 w 9683888"/>
              <a:gd name="connsiteY81" fmla="*/ 340276 h 743457"/>
              <a:gd name="connsiteX82" fmla="*/ 6835228 w 9683888"/>
              <a:gd name="connsiteY82" fmla="*/ 329393 h 743457"/>
              <a:gd name="connsiteX83" fmla="*/ 7039363 w 9683888"/>
              <a:gd name="connsiteY83" fmla="*/ 370823 h 743457"/>
              <a:gd name="connsiteX84" fmla="*/ 7095156 w 9683888"/>
              <a:gd name="connsiteY84" fmla="*/ 366075 h 743457"/>
              <a:gd name="connsiteX85" fmla="*/ 7187061 w 9683888"/>
              <a:gd name="connsiteY85" fmla="*/ 383876 h 743457"/>
              <a:gd name="connsiteX86" fmla="*/ 7295039 w 9683888"/>
              <a:gd name="connsiteY86" fmla="*/ 355046 h 743457"/>
              <a:gd name="connsiteX87" fmla="*/ 7373651 w 9683888"/>
              <a:gd name="connsiteY87" fmla="*/ 322299 h 743457"/>
              <a:gd name="connsiteX88" fmla="*/ 7418964 w 9683888"/>
              <a:gd name="connsiteY88" fmla="*/ 308685 h 743457"/>
              <a:gd name="connsiteX89" fmla="*/ 7450568 w 9683888"/>
              <a:gd name="connsiteY89" fmla="*/ 293511 h 743457"/>
              <a:gd name="connsiteX90" fmla="*/ 7538380 w 9683888"/>
              <a:gd name="connsiteY90" fmla="*/ 283235 h 743457"/>
              <a:gd name="connsiteX91" fmla="*/ 7786348 w 9683888"/>
              <a:gd name="connsiteY91" fmla="*/ 225377 h 743457"/>
              <a:gd name="connsiteX92" fmla="*/ 7849534 w 9683888"/>
              <a:gd name="connsiteY92" fmla="*/ 245434 h 743457"/>
              <a:gd name="connsiteX93" fmla="*/ 7981165 w 9683888"/>
              <a:gd name="connsiteY93" fmla="*/ 222252 h 743457"/>
              <a:gd name="connsiteX94" fmla="*/ 8171882 w 9683888"/>
              <a:gd name="connsiteY94" fmla="*/ 222497 h 743457"/>
              <a:gd name="connsiteX95" fmla="*/ 8242270 w 9683888"/>
              <a:gd name="connsiteY95" fmla="*/ 180535 h 743457"/>
              <a:gd name="connsiteX96" fmla="*/ 8490152 w 9683888"/>
              <a:gd name="connsiteY96" fmla="*/ 209193 h 743457"/>
              <a:gd name="connsiteX97" fmla="*/ 8622272 w 9683888"/>
              <a:gd name="connsiteY97" fmla="*/ 188859 h 743457"/>
              <a:gd name="connsiteX98" fmla="*/ 8738606 w 9683888"/>
              <a:gd name="connsiteY98" fmla="*/ 208945 h 743457"/>
              <a:gd name="connsiteX99" fmla="*/ 8831307 w 9683888"/>
              <a:gd name="connsiteY99" fmla="*/ 207738 h 743457"/>
              <a:gd name="connsiteX100" fmla="*/ 8891432 w 9683888"/>
              <a:gd name="connsiteY100" fmla="*/ 184510 h 743457"/>
              <a:gd name="connsiteX101" fmla="*/ 8946980 w 9683888"/>
              <a:gd name="connsiteY101" fmla="*/ 145578 h 743457"/>
              <a:gd name="connsiteX102" fmla="*/ 9107760 w 9683888"/>
              <a:gd name="connsiteY102" fmla="*/ 128052 h 743457"/>
              <a:gd name="connsiteX103" fmla="*/ 9195623 w 9683888"/>
              <a:gd name="connsiteY103" fmla="*/ 100212 h 743457"/>
              <a:gd name="connsiteX104" fmla="*/ 9256898 w 9683888"/>
              <a:gd name="connsiteY104" fmla="*/ 73900 h 743457"/>
              <a:gd name="connsiteX105" fmla="*/ 9351740 w 9683888"/>
              <a:gd name="connsiteY105" fmla="*/ 80439 h 743457"/>
              <a:gd name="connsiteX106" fmla="*/ 9539796 w 9683888"/>
              <a:gd name="connsiteY106" fmla="*/ 87069 h 743457"/>
              <a:gd name="connsiteX107" fmla="*/ 9619109 w 9683888"/>
              <a:gd name="connsiteY107" fmla="*/ 39994 h 74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9683888" h="743457">
                <a:moveTo>
                  <a:pt x="9683888" y="0"/>
                </a:moveTo>
                <a:lnTo>
                  <a:pt x="0" y="0"/>
                </a:lnTo>
                <a:lnTo>
                  <a:pt x="0" y="365878"/>
                </a:lnTo>
                <a:lnTo>
                  <a:pt x="11844" y="367909"/>
                </a:lnTo>
                <a:cubicBezTo>
                  <a:pt x="50423" y="374387"/>
                  <a:pt x="87879" y="380746"/>
                  <a:pt x="106208" y="385974"/>
                </a:cubicBezTo>
                <a:cubicBezTo>
                  <a:pt x="119919" y="389979"/>
                  <a:pt x="149687" y="402128"/>
                  <a:pt x="183667" y="399162"/>
                </a:cubicBezTo>
                <a:cubicBezTo>
                  <a:pt x="228274" y="394575"/>
                  <a:pt x="256969" y="398315"/>
                  <a:pt x="292430" y="390408"/>
                </a:cubicBezTo>
                <a:cubicBezTo>
                  <a:pt x="325377" y="395694"/>
                  <a:pt x="374510" y="420053"/>
                  <a:pt x="386942" y="395582"/>
                </a:cubicBezTo>
                <a:cubicBezTo>
                  <a:pt x="400429" y="416427"/>
                  <a:pt x="451168" y="399411"/>
                  <a:pt x="485751" y="408404"/>
                </a:cubicBezTo>
                <a:cubicBezTo>
                  <a:pt x="520399" y="423586"/>
                  <a:pt x="570416" y="404235"/>
                  <a:pt x="604107" y="418647"/>
                </a:cubicBezTo>
                <a:cubicBezTo>
                  <a:pt x="633631" y="425521"/>
                  <a:pt x="672063" y="446364"/>
                  <a:pt x="694081" y="449524"/>
                </a:cubicBezTo>
                <a:cubicBezTo>
                  <a:pt x="700528" y="463278"/>
                  <a:pt x="713487" y="450700"/>
                  <a:pt x="762452" y="456090"/>
                </a:cubicBezTo>
                <a:cubicBezTo>
                  <a:pt x="811417" y="461479"/>
                  <a:pt x="935420" y="470466"/>
                  <a:pt x="987872" y="481862"/>
                </a:cubicBezTo>
                <a:cubicBezTo>
                  <a:pt x="1018493" y="475799"/>
                  <a:pt x="1019470" y="516810"/>
                  <a:pt x="1077163" y="524467"/>
                </a:cubicBezTo>
                <a:cubicBezTo>
                  <a:pt x="1124222" y="535807"/>
                  <a:pt x="1202940" y="574855"/>
                  <a:pt x="1258716" y="587975"/>
                </a:cubicBezTo>
                <a:cubicBezTo>
                  <a:pt x="1274181" y="586466"/>
                  <a:pt x="1286859" y="589632"/>
                  <a:pt x="1298056" y="595413"/>
                </a:cubicBezTo>
                <a:lnTo>
                  <a:pt x="1327017" y="617412"/>
                </a:lnTo>
                <a:lnTo>
                  <a:pt x="1347909" y="620209"/>
                </a:lnTo>
                <a:cubicBezTo>
                  <a:pt x="1377004" y="628445"/>
                  <a:pt x="1394712" y="616344"/>
                  <a:pt x="1421792" y="626139"/>
                </a:cubicBezTo>
                <a:cubicBezTo>
                  <a:pt x="1466260" y="647543"/>
                  <a:pt x="1506099" y="610975"/>
                  <a:pt x="1519789" y="645011"/>
                </a:cubicBezTo>
                <a:cubicBezTo>
                  <a:pt x="1556219" y="665699"/>
                  <a:pt x="1578776" y="668950"/>
                  <a:pt x="1620886" y="687715"/>
                </a:cubicBezTo>
                <a:cubicBezTo>
                  <a:pt x="1658228" y="693647"/>
                  <a:pt x="1636224" y="694371"/>
                  <a:pt x="1676745" y="690130"/>
                </a:cubicBezTo>
                <a:cubicBezTo>
                  <a:pt x="1713709" y="697532"/>
                  <a:pt x="1774627" y="701403"/>
                  <a:pt x="1832228" y="690860"/>
                </a:cubicBezTo>
                <a:cubicBezTo>
                  <a:pt x="1866586" y="689181"/>
                  <a:pt x="1949046" y="755765"/>
                  <a:pt x="1980464" y="704858"/>
                </a:cubicBezTo>
                <a:cubicBezTo>
                  <a:pt x="2001472" y="716610"/>
                  <a:pt x="2020758" y="710467"/>
                  <a:pt x="2051150" y="711187"/>
                </a:cubicBezTo>
                <a:cubicBezTo>
                  <a:pt x="2081543" y="711907"/>
                  <a:pt x="2117567" y="736153"/>
                  <a:pt x="2162824" y="709178"/>
                </a:cubicBezTo>
                <a:cubicBezTo>
                  <a:pt x="2219712" y="701824"/>
                  <a:pt x="2181421" y="742368"/>
                  <a:pt x="2259859" y="718188"/>
                </a:cubicBezTo>
                <a:cubicBezTo>
                  <a:pt x="2296623" y="733933"/>
                  <a:pt x="2337412" y="741012"/>
                  <a:pt x="2378290" y="738748"/>
                </a:cubicBezTo>
                <a:cubicBezTo>
                  <a:pt x="2380041" y="725410"/>
                  <a:pt x="2399659" y="741017"/>
                  <a:pt x="2407828" y="743457"/>
                </a:cubicBezTo>
                <a:cubicBezTo>
                  <a:pt x="2406113" y="735180"/>
                  <a:pt x="2421642" y="728742"/>
                  <a:pt x="2428936" y="734697"/>
                </a:cubicBezTo>
                <a:cubicBezTo>
                  <a:pt x="2468648" y="720822"/>
                  <a:pt x="2584275" y="677579"/>
                  <a:pt x="2646106" y="660204"/>
                </a:cubicBezTo>
                <a:cubicBezTo>
                  <a:pt x="2706894" y="652346"/>
                  <a:pt x="2738390" y="612318"/>
                  <a:pt x="2799920" y="630451"/>
                </a:cubicBezTo>
                <a:cubicBezTo>
                  <a:pt x="2856798" y="622940"/>
                  <a:pt x="2902940" y="602232"/>
                  <a:pt x="2953556" y="607173"/>
                </a:cubicBezTo>
                <a:cubicBezTo>
                  <a:pt x="2970626" y="593247"/>
                  <a:pt x="2988095" y="586399"/>
                  <a:pt x="3009839" y="601743"/>
                </a:cubicBezTo>
                <a:cubicBezTo>
                  <a:pt x="3046166" y="594868"/>
                  <a:pt x="3085682" y="586046"/>
                  <a:pt x="3115016" y="584982"/>
                </a:cubicBezTo>
                <a:cubicBezTo>
                  <a:pt x="3144992" y="587935"/>
                  <a:pt x="3158740" y="599045"/>
                  <a:pt x="3185844" y="595356"/>
                </a:cubicBezTo>
                <a:cubicBezTo>
                  <a:pt x="3209939" y="576197"/>
                  <a:pt x="3221731" y="614583"/>
                  <a:pt x="3246013" y="592418"/>
                </a:cubicBezTo>
                <a:cubicBezTo>
                  <a:pt x="3228976" y="565486"/>
                  <a:pt x="3320172" y="599686"/>
                  <a:pt x="3313565" y="574138"/>
                </a:cubicBezTo>
                <a:cubicBezTo>
                  <a:pt x="3341586" y="564515"/>
                  <a:pt x="3371901" y="555346"/>
                  <a:pt x="3414143" y="553730"/>
                </a:cubicBezTo>
                <a:cubicBezTo>
                  <a:pt x="3463229" y="557630"/>
                  <a:pt x="3476532" y="539673"/>
                  <a:pt x="3552895" y="548563"/>
                </a:cubicBezTo>
                <a:cubicBezTo>
                  <a:pt x="3620356" y="561042"/>
                  <a:pt x="3688830" y="574962"/>
                  <a:pt x="3753012" y="599520"/>
                </a:cubicBezTo>
                <a:cubicBezTo>
                  <a:pt x="3769580" y="615048"/>
                  <a:pt x="3777112" y="602961"/>
                  <a:pt x="3804392" y="604131"/>
                </a:cubicBezTo>
                <a:cubicBezTo>
                  <a:pt x="3831672" y="605301"/>
                  <a:pt x="3878076" y="605222"/>
                  <a:pt x="3916696" y="606540"/>
                </a:cubicBezTo>
                <a:cubicBezTo>
                  <a:pt x="3970533" y="603881"/>
                  <a:pt x="3981244" y="618066"/>
                  <a:pt x="4063849" y="604058"/>
                </a:cubicBezTo>
                <a:cubicBezTo>
                  <a:pt x="4074473" y="605185"/>
                  <a:pt x="4134611" y="589365"/>
                  <a:pt x="4172179" y="592355"/>
                </a:cubicBezTo>
                <a:cubicBezTo>
                  <a:pt x="4180554" y="576172"/>
                  <a:pt x="4255433" y="602075"/>
                  <a:pt x="4276294" y="587119"/>
                </a:cubicBezTo>
                <a:cubicBezTo>
                  <a:pt x="4326119" y="586973"/>
                  <a:pt x="4361692" y="573867"/>
                  <a:pt x="4411090" y="575600"/>
                </a:cubicBezTo>
                <a:cubicBezTo>
                  <a:pt x="4465125" y="575500"/>
                  <a:pt x="4518088" y="570805"/>
                  <a:pt x="4540465" y="567464"/>
                </a:cubicBezTo>
                <a:lnTo>
                  <a:pt x="4545352" y="555554"/>
                </a:lnTo>
                <a:lnTo>
                  <a:pt x="4564014" y="553660"/>
                </a:lnTo>
                <a:lnTo>
                  <a:pt x="4568602" y="550913"/>
                </a:lnTo>
                <a:cubicBezTo>
                  <a:pt x="4577353" y="545618"/>
                  <a:pt x="4586105" y="540734"/>
                  <a:pt x="4595289" y="537407"/>
                </a:cubicBezTo>
                <a:cubicBezTo>
                  <a:pt x="4623104" y="537511"/>
                  <a:pt x="4660764" y="533229"/>
                  <a:pt x="4739026" y="532483"/>
                </a:cubicBezTo>
                <a:cubicBezTo>
                  <a:pt x="4806238" y="527255"/>
                  <a:pt x="4944577" y="524439"/>
                  <a:pt x="5061335" y="545635"/>
                </a:cubicBezTo>
                <a:cubicBezTo>
                  <a:pt x="5167156" y="553533"/>
                  <a:pt x="5251789" y="586167"/>
                  <a:pt x="5338634" y="595754"/>
                </a:cubicBezTo>
                <a:cubicBezTo>
                  <a:pt x="5415763" y="589622"/>
                  <a:pt x="5434719" y="609365"/>
                  <a:pt x="5529430" y="606335"/>
                </a:cubicBezTo>
                <a:cubicBezTo>
                  <a:pt x="5534498" y="613561"/>
                  <a:pt x="5597157" y="603269"/>
                  <a:pt x="5604039" y="607676"/>
                </a:cubicBezTo>
                <a:lnTo>
                  <a:pt x="5625281" y="617253"/>
                </a:lnTo>
                <a:lnTo>
                  <a:pt x="5628138" y="615483"/>
                </a:lnTo>
                <a:cubicBezTo>
                  <a:pt x="5640641" y="612245"/>
                  <a:pt x="5648217" y="613966"/>
                  <a:pt x="5653593" y="617873"/>
                </a:cubicBezTo>
                <a:lnTo>
                  <a:pt x="5658658" y="624279"/>
                </a:lnTo>
                <a:lnTo>
                  <a:pt x="5675963" y="627762"/>
                </a:lnTo>
                <a:lnTo>
                  <a:pt x="5709625" y="639593"/>
                </a:lnTo>
                <a:lnTo>
                  <a:pt x="5716324" y="637148"/>
                </a:lnTo>
                <a:lnTo>
                  <a:pt x="5767720" y="647737"/>
                </a:lnTo>
                <a:lnTo>
                  <a:pt x="5768619" y="645671"/>
                </a:lnTo>
                <a:cubicBezTo>
                  <a:pt x="5776130" y="642927"/>
                  <a:pt x="5830922" y="636226"/>
                  <a:pt x="5858696" y="628099"/>
                </a:cubicBezTo>
                <a:lnTo>
                  <a:pt x="5935260" y="596904"/>
                </a:lnTo>
                <a:lnTo>
                  <a:pt x="5946176" y="597874"/>
                </a:lnTo>
                <a:lnTo>
                  <a:pt x="5946447" y="597396"/>
                </a:lnTo>
                <a:cubicBezTo>
                  <a:pt x="5948934" y="596546"/>
                  <a:pt x="5952567" y="596468"/>
                  <a:pt x="5958069" y="597432"/>
                </a:cubicBezTo>
                <a:lnTo>
                  <a:pt x="5966081" y="599643"/>
                </a:lnTo>
                <a:lnTo>
                  <a:pt x="5987259" y="601523"/>
                </a:lnTo>
                <a:lnTo>
                  <a:pt x="5994905" y="598873"/>
                </a:lnTo>
                <a:cubicBezTo>
                  <a:pt x="6020610" y="579716"/>
                  <a:pt x="6016968" y="560235"/>
                  <a:pt x="6054803" y="541202"/>
                </a:cubicBezTo>
                <a:cubicBezTo>
                  <a:pt x="6108247" y="527358"/>
                  <a:pt x="6130976" y="484538"/>
                  <a:pt x="6188672" y="496389"/>
                </a:cubicBezTo>
                <a:cubicBezTo>
                  <a:pt x="6238659" y="483279"/>
                  <a:pt x="6277194" y="458153"/>
                  <a:pt x="6323280" y="458013"/>
                </a:cubicBezTo>
                <a:cubicBezTo>
                  <a:pt x="6368044" y="444385"/>
                  <a:pt x="6422801" y="420428"/>
                  <a:pt x="6457257" y="414621"/>
                </a:cubicBezTo>
                <a:cubicBezTo>
                  <a:pt x="6483424" y="410645"/>
                  <a:pt x="6508964" y="423228"/>
                  <a:pt x="6530019" y="423168"/>
                </a:cubicBezTo>
                <a:cubicBezTo>
                  <a:pt x="6558276" y="416578"/>
                  <a:pt x="6600264" y="386690"/>
                  <a:pt x="6626800" y="375078"/>
                </a:cubicBezTo>
                <a:cubicBezTo>
                  <a:pt x="6664418" y="400828"/>
                  <a:pt x="6655535" y="354302"/>
                  <a:pt x="6689231" y="353501"/>
                </a:cubicBezTo>
                <a:cubicBezTo>
                  <a:pt x="6708837" y="361122"/>
                  <a:pt x="6719642" y="359485"/>
                  <a:pt x="6726440" y="340276"/>
                </a:cubicBezTo>
                <a:cubicBezTo>
                  <a:pt x="6818329" y="378763"/>
                  <a:pt x="6765502" y="328183"/>
                  <a:pt x="6835228" y="329393"/>
                </a:cubicBezTo>
                <a:cubicBezTo>
                  <a:pt x="6897464" y="335048"/>
                  <a:pt x="6962224" y="329085"/>
                  <a:pt x="7039363" y="370823"/>
                </a:cubicBezTo>
                <a:cubicBezTo>
                  <a:pt x="7056368" y="384567"/>
                  <a:pt x="7070539" y="363899"/>
                  <a:pt x="7095156" y="366075"/>
                </a:cubicBezTo>
                <a:cubicBezTo>
                  <a:pt x="7119772" y="368250"/>
                  <a:pt x="7153748" y="385714"/>
                  <a:pt x="7187061" y="383876"/>
                </a:cubicBezTo>
                <a:cubicBezTo>
                  <a:pt x="7242115" y="377604"/>
                  <a:pt x="7270954" y="334249"/>
                  <a:pt x="7295039" y="355046"/>
                </a:cubicBezTo>
                <a:cubicBezTo>
                  <a:pt x="7320104" y="344159"/>
                  <a:pt x="7343179" y="301443"/>
                  <a:pt x="7373651" y="322299"/>
                </a:cubicBezTo>
                <a:cubicBezTo>
                  <a:pt x="7367160" y="298575"/>
                  <a:pt x="7410095" y="329040"/>
                  <a:pt x="7418964" y="308685"/>
                </a:cubicBezTo>
                <a:cubicBezTo>
                  <a:pt x="7424243" y="291807"/>
                  <a:pt x="7438503" y="297117"/>
                  <a:pt x="7450568" y="293511"/>
                </a:cubicBezTo>
                <a:cubicBezTo>
                  <a:pt x="7461276" y="277652"/>
                  <a:pt x="7519437" y="275664"/>
                  <a:pt x="7538380" y="283235"/>
                </a:cubicBezTo>
                <a:cubicBezTo>
                  <a:pt x="7594343" y="271879"/>
                  <a:pt x="7734488" y="231676"/>
                  <a:pt x="7786348" y="225377"/>
                </a:cubicBezTo>
                <a:cubicBezTo>
                  <a:pt x="7797693" y="277094"/>
                  <a:pt x="7847327" y="236176"/>
                  <a:pt x="7849534" y="245434"/>
                </a:cubicBezTo>
                <a:cubicBezTo>
                  <a:pt x="7894253" y="231282"/>
                  <a:pt x="7937937" y="238796"/>
                  <a:pt x="7981165" y="222252"/>
                </a:cubicBezTo>
                <a:cubicBezTo>
                  <a:pt x="8066564" y="234459"/>
                  <a:pt x="8127007" y="235277"/>
                  <a:pt x="8171882" y="222497"/>
                </a:cubicBezTo>
                <a:cubicBezTo>
                  <a:pt x="8183092" y="205785"/>
                  <a:pt x="8217423" y="177145"/>
                  <a:pt x="8242270" y="180535"/>
                </a:cubicBezTo>
                <a:cubicBezTo>
                  <a:pt x="8294138" y="178846"/>
                  <a:pt x="8410926" y="208334"/>
                  <a:pt x="8490152" y="209193"/>
                </a:cubicBezTo>
                <a:cubicBezTo>
                  <a:pt x="8558493" y="195433"/>
                  <a:pt x="8564727" y="233466"/>
                  <a:pt x="8622272" y="188859"/>
                </a:cubicBezTo>
                <a:cubicBezTo>
                  <a:pt x="8659556" y="191317"/>
                  <a:pt x="8666988" y="178214"/>
                  <a:pt x="8738606" y="208945"/>
                </a:cubicBezTo>
                <a:cubicBezTo>
                  <a:pt x="8769507" y="208543"/>
                  <a:pt x="8800406" y="224019"/>
                  <a:pt x="8831307" y="207738"/>
                </a:cubicBezTo>
                <a:cubicBezTo>
                  <a:pt x="8836477" y="191612"/>
                  <a:pt x="8870109" y="182455"/>
                  <a:pt x="8891432" y="184510"/>
                </a:cubicBezTo>
                <a:cubicBezTo>
                  <a:pt x="8876795" y="135260"/>
                  <a:pt x="8938553" y="173381"/>
                  <a:pt x="8946980" y="145578"/>
                </a:cubicBezTo>
                <a:cubicBezTo>
                  <a:pt x="9010957" y="156064"/>
                  <a:pt x="9046552" y="157746"/>
                  <a:pt x="9107760" y="128052"/>
                </a:cubicBezTo>
                <a:cubicBezTo>
                  <a:pt x="9135191" y="151813"/>
                  <a:pt x="9184204" y="114911"/>
                  <a:pt x="9195623" y="100212"/>
                </a:cubicBezTo>
                <a:cubicBezTo>
                  <a:pt x="9222736" y="85917"/>
                  <a:pt x="9230892" y="98248"/>
                  <a:pt x="9256898" y="73900"/>
                </a:cubicBezTo>
                <a:cubicBezTo>
                  <a:pt x="9276443" y="63724"/>
                  <a:pt x="9334001" y="80454"/>
                  <a:pt x="9351740" y="80439"/>
                </a:cubicBezTo>
                <a:cubicBezTo>
                  <a:pt x="9398889" y="82633"/>
                  <a:pt x="9473718" y="102566"/>
                  <a:pt x="9539796" y="87069"/>
                </a:cubicBezTo>
                <a:cubicBezTo>
                  <a:pt x="9565852" y="70987"/>
                  <a:pt x="9591569" y="56211"/>
                  <a:pt x="9619109" y="39994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034" y="1748437"/>
            <a:ext cx="6110072" cy="3361125"/>
          </a:xfrm>
        </p:spPr>
        <p:txBody>
          <a:bodyPr>
            <a:no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Graph – Connections/Edges/Relations from one object/resource/node/vertex to another</a:t>
            </a:r>
          </a:p>
          <a:p>
            <a:r>
              <a:rPr lang="en-US" sz="2000" dirty="0">
                <a:cs typeface="Arial" panose="020B0604020202020204" pitchFamily="34" charset="0"/>
              </a:rPr>
              <a:t>Modeling any statement as a connection between any two nodes</a:t>
            </a:r>
          </a:p>
          <a:p>
            <a:r>
              <a:rPr lang="en-US" sz="2000" dirty="0">
                <a:cs typeface="Arial" panose="020B0604020202020204" pitchFamily="34" charset="0"/>
              </a:rPr>
              <a:t>Connecting or linking multiple heterogeneous data sources</a:t>
            </a:r>
          </a:p>
          <a:p>
            <a:r>
              <a:rPr lang="en-US" sz="2000" dirty="0">
                <a:cs typeface="Arial" panose="020B0604020202020204" pitchFamily="34" charset="0"/>
              </a:rPr>
              <a:t>Facts expressed in the Graph with underlying Graph model giving the semantics of facts</a:t>
            </a:r>
          </a:p>
          <a:p>
            <a:r>
              <a:rPr lang="en-US" sz="2000" dirty="0">
                <a:cs typeface="Arial" panose="020B0604020202020204" pitchFamily="34" charset="0"/>
              </a:rPr>
              <a:t>Various Types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Directed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Undirected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Multigraphs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Quiver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Hypergraphs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D4D9E6-420E-43C6-BB6D-0BED4027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392" y="1454011"/>
            <a:ext cx="1730339" cy="1743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19078-5373-427F-9CBD-FA58D1107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5465" y="1514043"/>
            <a:ext cx="1730339" cy="1730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590A33-9419-48BD-B77B-6C642149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015" y="4409572"/>
            <a:ext cx="3494087" cy="2070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26EBAD-45CA-4459-85A6-B6EA5BF09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852" y="4737352"/>
            <a:ext cx="3280266" cy="1730339"/>
          </a:xfrm>
          <a:prstGeom prst="rect">
            <a:avLst/>
          </a:prstGeom>
        </p:spPr>
      </p:pic>
      <p:sp>
        <p:nvSpPr>
          <p:cNvPr id="34" name="Freeform: Shape 20">
            <a:extLst>
              <a:ext uri="{FF2B5EF4-FFF2-40B4-BE49-F238E27FC236}">
                <a16:creationId xmlns:a16="http://schemas.microsoft.com/office/drawing/2014/main" id="{CC7BCC73-A901-44EB-B0E7-879E1926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9827"/>
            <a:ext cx="10680562" cy="1078174"/>
          </a:xfrm>
          <a:custGeom>
            <a:avLst/>
            <a:gdLst>
              <a:gd name="connsiteX0" fmla="*/ 3617689 w 10680562"/>
              <a:gd name="connsiteY0" fmla="*/ 0 h 1605023"/>
              <a:gd name="connsiteX1" fmla="*/ 3635901 w 10680562"/>
              <a:gd name="connsiteY1" fmla="*/ 7738 h 1605023"/>
              <a:gd name="connsiteX2" fmla="*/ 3690891 w 10680562"/>
              <a:gd name="connsiteY2" fmla="*/ 7049 h 1605023"/>
              <a:gd name="connsiteX3" fmla="*/ 3832247 w 10680562"/>
              <a:gd name="connsiteY3" fmla="*/ 13937 h 1605023"/>
              <a:gd name="connsiteX4" fmla="*/ 3999111 w 10680562"/>
              <a:gd name="connsiteY4" fmla="*/ 44624 h 1605023"/>
              <a:gd name="connsiteX5" fmla="*/ 4034676 w 10680562"/>
              <a:gd name="connsiteY5" fmla="*/ 48775 h 1605023"/>
              <a:gd name="connsiteX6" fmla="*/ 4065394 w 10680562"/>
              <a:gd name="connsiteY6" fmla="*/ 42879 h 1605023"/>
              <a:gd name="connsiteX7" fmla="*/ 4072648 w 10680562"/>
              <a:gd name="connsiteY7" fmla="*/ 33262 h 1605023"/>
              <a:gd name="connsiteX8" fmla="*/ 4092232 w 10680562"/>
              <a:gd name="connsiteY8" fmla="*/ 34026 h 1605023"/>
              <a:gd name="connsiteX9" fmla="*/ 4097470 w 10680562"/>
              <a:gd name="connsiteY9" fmla="*/ 32252 h 1605023"/>
              <a:gd name="connsiteX10" fmla="*/ 4127488 w 10680562"/>
              <a:gd name="connsiteY10" fmla="*/ 24056 h 1605023"/>
              <a:gd name="connsiteX11" fmla="*/ 4190803 w 10680562"/>
              <a:gd name="connsiteY11" fmla="*/ 55685 h 1605023"/>
              <a:gd name="connsiteX12" fmla="*/ 4269333 w 10680562"/>
              <a:gd name="connsiteY12" fmla="*/ 54186 h 1605023"/>
              <a:gd name="connsiteX13" fmla="*/ 4481486 w 10680562"/>
              <a:gd name="connsiteY13" fmla="*/ 116915 h 1605023"/>
              <a:gd name="connsiteX14" fmla="*/ 4651418 w 10680562"/>
              <a:gd name="connsiteY14" fmla="*/ 150071 h 1605023"/>
              <a:gd name="connsiteX15" fmla="*/ 4863575 w 10680562"/>
              <a:gd name="connsiteY15" fmla="*/ 175458 h 1605023"/>
              <a:gd name="connsiteX16" fmla="*/ 5013635 w 10680562"/>
              <a:gd name="connsiteY16" fmla="*/ 213928 h 1605023"/>
              <a:gd name="connsiteX17" fmla="*/ 5203044 w 10680562"/>
              <a:gd name="connsiteY17" fmla="*/ 228946 h 1605023"/>
              <a:gd name="connsiteX18" fmla="*/ 5207070 w 10680562"/>
              <a:gd name="connsiteY18" fmla="*/ 235105 h 1605023"/>
              <a:gd name="connsiteX19" fmla="*/ 5224253 w 10680562"/>
              <a:gd name="connsiteY19" fmla="*/ 240320 h 1605023"/>
              <a:gd name="connsiteX20" fmla="*/ 5256736 w 10680562"/>
              <a:gd name="connsiteY20" fmla="*/ 254811 h 1605023"/>
              <a:gd name="connsiteX21" fmla="*/ 5264095 w 10680562"/>
              <a:gd name="connsiteY21" fmla="*/ 253567 h 1605023"/>
              <a:gd name="connsiteX22" fmla="*/ 5315084 w 10680562"/>
              <a:gd name="connsiteY22" fmla="*/ 269264 h 1605023"/>
              <a:gd name="connsiteX23" fmla="*/ 5316393 w 10680562"/>
              <a:gd name="connsiteY23" fmla="*/ 267603 h 1605023"/>
              <a:gd name="connsiteX24" fmla="*/ 5333427 w 10680562"/>
              <a:gd name="connsiteY24" fmla="*/ 263823 h 1605023"/>
              <a:gd name="connsiteX25" fmla="*/ 5364589 w 10680562"/>
              <a:gd name="connsiteY25" fmla="*/ 260882 h 1605023"/>
              <a:gd name="connsiteX26" fmla="*/ 5443973 w 10680562"/>
              <a:gd name="connsiteY26" fmla="*/ 230866 h 1605023"/>
              <a:gd name="connsiteX27" fmla="*/ 5497201 w 10680562"/>
              <a:gd name="connsiteY27" fmla="*/ 247023 h 1605023"/>
              <a:gd name="connsiteX28" fmla="*/ 5508269 w 10680562"/>
              <a:gd name="connsiteY28" fmla="*/ 249256 h 1605023"/>
              <a:gd name="connsiteX29" fmla="*/ 5508636 w 10680562"/>
              <a:gd name="connsiteY29" fmla="*/ 248880 h 1605023"/>
              <a:gd name="connsiteX30" fmla="*/ 5520606 w 10680562"/>
              <a:gd name="connsiteY30" fmla="*/ 250400 h 1605023"/>
              <a:gd name="connsiteX31" fmla="*/ 5528451 w 10680562"/>
              <a:gd name="connsiteY31" fmla="*/ 253330 h 1605023"/>
              <a:gd name="connsiteX32" fmla="*/ 5549923 w 10680562"/>
              <a:gd name="connsiteY32" fmla="*/ 257662 h 1605023"/>
              <a:gd name="connsiteX33" fmla="*/ 5558295 w 10680562"/>
              <a:gd name="connsiteY33" fmla="*/ 256364 h 1605023"/>
              <a:gd name="connsiteX34" fmla="*/ 5664799 w 10680562"/>
              <a:gd name="connsiteY34" fmla="*/ 278924 h 1605023"/>
              <a:gd name="connsiteX35" fmla="*/ 5796160 w 10680562"/>
              <a:gd name="connsiteY35" fmla="*/ 307979 h 1605023"/>
              <a:gd name="connsiteX36" fmla="*/ 5897647 w 10680562"/>
              <a:gd name="connsiteY36" fmla="*/ 339431 h 1605023"/>
              <a:gd name="connsiteX37" fmla="*/ 5978838 w 10680562"/>
              <a:gd name="connsiteY37" fmla="*/ 367970 h 1605023"/>
              <a:gd name="connsiteX38" fmla="*/ 6050367 w 10680562"/>
              <a:gd name="connsiteY38" fmla="*/ 386341 h 1605023"/>
              <a:gd name="connsiteX39" fmla="*/ 6140609 w 10680562"/>
              <a:gd name="connsiteY39" fmla="*/ 385135 h 1605023"/>
              <a:gd name="connsiteX40" fmla="*/ 6302950 w 10680562"/>
              <a:gd name="connsiteY40" fmla="*/ 448183 h 1605023"/>
              <a:gd name="connsiteX41" fmla="*/ 6308533 w 10680562"/>
              <a:gd name="connsiteY41" fmla="*/ 448551 h 1605023"/>
              <a:gd name="connsiteX42" fmla="*/ 6340278 w 10680562"/>
              <a:gd name="connsiteY42" fmla="*/ 468555 h 1605023"/>
              <a:gd name="connsiteX43" fmla="*/ 6341685 w 10680562"/>
              <a:gd name="connsiteY43" fmla="*/ 467587 h 1605023"/>
              <a:gd name="connsiteX44" fmla="*/ 6354862 w 10680562"/>
              <a:gd name="connsiteY44" fmla="*/ 467794 h 1605023"/>
              <a:gd name="connsiteX45" fmla="*/ 6377840 w 10680562"/>
              <a:gd name="connsiteY45" fmla="*/ 471024 h 1605023"/>
              <a:gd name="connsiteX46" fmla="*/ 6442804 w 10680562"/>
              <a:gd name="connsiteY46" fmla="*/ 463091 h 1605023"/>
              <a:gd name="connsiteX47" fmla="*/ 6476009 w 10680562"/>
              <a:gd name="connsiteY47" fmla="*/ 483807 h 1605023"/>
              <a:gd name="connsiteX48" fmla="*/ 6483237 w 10680562"/>
              <a:gd name="connsiteY48" fmla="*/ 487308 h 1605023"/>
              <a:gd name="connsiteX49" fmla="*/ 6483605 w 10680562"/>
              <a:gd name="connsiteY49" fmla="*/ 487102 h 1605023"/>
              <a:gd name="connsiteX50" fmla="*/ 6491673 w 10680562"/>
              <a:gd name="connsiteY50" fmla="*/ 490243 h 1605023"/>
              <a:gd name="connsiteX51" fmla="*/ 6496411 w 10680562"/>
              <a:gd name="connsiteY51" fmla="*/ 493689 h 1605023"/>
              <a:gd name="connsiteX52" fmla="*/ 6510429 w 10680562"/>
              <a:gd name="connsiteY52" fmla="*/ 500479 h 1605023"/>
              <a:gd name="connsiteX53" fmla="*/ 6516750 w 10680562"/>
              <a:gd name="connsiteY53" fmla="*/ 500983 h 1605023"/>
              <a:gd name="connsiteX54" fmla="*/ 6580199 w 10680562"/>
              <a:gd name="connsiteY54" fmla="*/ 483318 h 1605023"/>
              <a:gd name="connsiteX55" fmla="*/ 6690237 w 10680562"/>
              <a:gd name="connsiteY55" fmla="*/ 493051 h 1605023"/>
              <a:gd name="connsiteX56" fmla="*/ 6798356 w 10680562"/>
              <a:gd name="connsiteY56" fmla="*/ 506748 h 1605023"/>
              <a:gd name="connsiteX57" fmla="*/ 6837102 w 10680562"/>
              <a:gd name="connsiteY57" fmla="*/ 513677 h 1605023"/>
              <a:gd name="connsiteX58" fmla="*/ 6907934 w 10680562"/>
              <a:gd name="connsiteY58" fmla="*/ 517339 h 1605023"/>
              <a:gd name="connsiteX59" fmla="*/ 6941474 w 10680562"/>
              <a:gd name="connsiteY59" fmla="*/ 513632 h 1605023"/>
              <a:gd name="connsiteX60" fmla="*/ 6942754 w 10680562"/>
              <a:gd name="connsiteY60" fmla="*/ 514394 h 1605023"/>
              <a:gd name="connsiteX61" fmla="*/ 6946363 w 10680562"/>
              <a:gd name="connsiteY61" fmla="*/ 511066 h 1605023"/>
              <a:gd name="connsiteX62" fmla="*/ 6952592 w 10680562"/>
              <a:gd name="connsiteY62" fmla="*/ 510252 h 1605023"/>
              <a:gd name="connsiteX63" fmla="*/ 6968398 w 10680562"/>
              <a:gd name="connsiteY63" fmla="*/ 513946 h 1605023"/>
              <a:gd name="connsiteX64" fmla="*/ 6974142 w 10680562"/>
              <a:gd name="connsiteY64" fmla="*/ 516310 h 1605023"/>
              <a:gd name="connsiteX65" fmla="*/ 6982971 w 10680562"/>
              <a:gd name="connsiteY65" fmla="*/ 517694 h 1605023"/>
              <a:gd name="connsiteX66" fmla="*/ 6983252 w 10680562"/>
              <a:gd name="connsiteY66" fmla="*/ 517416 h 1605023"/>
              <a:gd name="connsiteX67" fmla="*/ 6991400 w 10680562"/>
              <a:gd name="connsiteY67" fmla="*/ 519321 h 1605023"/>
              <a:gd name="connsiteX68" fmla="*/ 7030460 w 10680562"/>
              <a:gd name="connsiteY68" fmla="*/ 532556 h 1605023"/>
              <a:gd name="connsiteX69" fmla="*/ 7089916 w 10680562"/>
              <a:gd name="connsiteY69" fmla="*/ 511503 h 1605023"/>
              <a:gd name="connsiteX70" fmla="*/ 7113059 w 10680562"/>
              <a:gd name="connsiteY70" fmla="*/ 509904 h 1605023"/>
              <a:gd name="connsiteX71" fmla="*/ 7125755 w 10680562"/>
              <a:gd name="connsiteY71" fmla="*/ 507393 h 1605023"/>
              <a:gd name="connsiteX72" fmla="*/ 7126765 w 10680562"/>
              <a:gd name="connsiteY72" fmla="*/ 506166 h 1605023"/>
              <a:gd name="connsiteX73" fmla="*/ 7164175 w 10680562"/>
              <a:gd name="connsiteY73" fmla="*/ 519011 h 1605023"/>
              <a:gd name="connsiteX74" fmla="*/ 7169654 w 10680562"/>
              <a:gd name="connsiteY74" fmla="*/ 518219 h 1605023"/>
              <a:gd name="connsiteX75" fmla="*/ 7193386 w 10680562"/>
              <a:gd name="connsiteY75" fmla="*/ 529788 h 1605023"/>
              <a:gd name="connsiteX76" fmla="*/ 7205997 w 10680562"/>
              <a:gd name="connsiteY76" fmla="*/ 534060 h 1605023"/>
              <a:gd name="connsiteX77" fmla="*/ 7208842 w 10680562"/>
              <a:gd name="connsiteY77" fmla="*/ 538783 h 1605023"/>
              <a:gd name="connsiteX78" fmla="*/ 7227817 w 10680562"/>
              <a:gd name="connsiteY78" fmla="*/ 543304 h 1605023"/>
              <a:gd name="connsiteX79" fmla="*/ 7230267 w 10680562"/>
              <a:gd name="connsiteY79" fmla="*/ 542497 h 1605023"/>
              <a:gd name="connsiteX80" fmla="*/ 7244913 w 10680562"/>
              <a:gd name="connsiteY80" fmla="*/ 551160 h 1605023"/>
              <a:gd name="connsiteX81" fmla="*/ 7255970 w 10680562"/>
              <a:gd name="connsiteY81" fmla="*/ 564383 h 1605023"/>
              <a:gd name="connsiteX82" fmla="*/ 7421156 w 10680562"/>
              <a:gd name="connsiteY82" fmla="*/ 584155 h 1605023"/>
              <a:gd name="connsiteX83" fmla="*/ 7553166 w 10680562"/>
              <a:gd name="connsiteY83" fmla="*/ 653085 h 1605023"/>
              <a:gd name="connsiteX84" fmla="*/ 7643092 w 10680562"/>
              <a:gd name="connsiteY84" fmla="*/ 662482 h 1605023"/>
              <a:gd name="connsiteX85" fmla="*/ 7896429 w 10680562"/>
              <a:gd name="connsiteY85" fmla="*/ 689054 h 1605023"/>
              <a:gd name="connsiteX86" fmla="*/ 7954620 w 10680562"/>
              <a:gd name="connsiteY86" fmla="*/ 689481 h 1605023"/>
              <a:gd name="connsiteX87" fmla="*/ 8000803 w 10680562"/>
              <a:gd name="connsiteY87" fmla="*/ 714583 h 1605023"/>
              <a:gd name="connsiteX88" fmla="*/ 8023216 w 10680562"/>
              <a:gd name="connsiteY88" fmla="*/ 709000 h 1605023"/>
              <a:gd name="connsiteX89" fmla="*/ 8027136 w 10680562"/>
              <a:gd name="connsiteY89" fmla="*/ 707765 h 1605023"/>
              <a:gd name="connsiteX90" fmla="*/ 8041622 w 10680562"/>
              <a:gd name="connsiteY90" fmla="*/ 708731 h 1605023"/>
              <a:gd name="connsiteX91" fmla="*/ 8047209 w 10680562"/>
              <a:gd name="connsiteY91" fmla="*/ 701624 h 1605023"/>
              <a:gd name="connsiteX92" fmla="*/ 8070088 w 10680562"/>
              <a:gd name="connsiteY92" fmla="*/ 697789 h 1605023"/>
              <a:gd name="connsiteX93" fmla="*/ 8096332 w 10680562"/>
              <a:gd name="connsiteY93" fmla="*/ 701624 h 1605023"/>
              <a:gd name="connsiteX94" fmla="*/ 8219225 w 10680562"/>
              <a:gd name="connsiteY94" fmla="*/ 728069 h 1605023"/>
              <a:gd name="connsiteX95" fmla="*/ 8293793 w 10680562"/>
              <a:gd name="connsiteY95" fmla="*/ 739200 h 1605023"/>
              <a:gd name="connsiteX96" fmla="*/ 8323753 w 10680562"/>
              <a:gd name="connsiteY96" fmla="*/ 736063 h 1605023"/>
              <a:gd name="connsiteX97" fmla="*/ 8364496 w 10680562"/>
              <a:gd name="connsiteY97" fmla="*/ 736635 h 1605023"/>
              <a:gd name="connsiteX98" fmla="*/ 8437662 w 10680562"/>
              <a:gd name="connsiteY98" fmla="*/ 731942 h 1605023"/>
              <a:gd name="connsiteX99" fmla="*/ 8533764 w 10680562"/>
              <a:gd name="connsiteY99" fmla="*/ 735554 h 1605023"/>
              <a:gd name="connsiteX100" fmla="*/ 8596769 w 10680562"/>
              <a:gd name="connsiteY100" fmla="*/ 769632 h 1605023"/>
              <a:gd name="connsiteX101" fmla="*/ 8604035 w 10680562"/>
              <a:gd name="connsiteY101" fmla="*/ 764982 h 1605023"/>
              <a:gd name="connsiteX102" fmla="*/ 8650929 w 10680562"/>
              <a:gd name="connsiteY102" fmla="*/ 773164 h 1605023"/>
              <a:gd name="connsiteX103" fmla="*/ 8806497 w 10680562"/>
              <a:gd name="connsiteY103" fmla="*/ 839707 h 1605023"/>
              <a:gd name="connsiteX104" fmla="*/ 8898377 w 10680562"/>
              <a:gd name="connsiteY104" fmla="*/ 854651 h 1605023"/>
              <a:gd name="connsiteX105" fmla="*/ 8932389 w 10680562"/>
              <a:gd name="connsiteY105" fmla="*/ 853846 h 1605023"/>
              <a:gd name="connsiteX106" fmla="*/ 8989288 w 10680562"/>
              <a:gd name="connsiteY106" fmla="*/ 852877 h 1605023"/>
              <a:gd name="connsiteX107" fmla="*/ 9035275 w 10680562"/>
              <a:gd name="connsiteY107" fmla="*/ 837110 h 1605023"/>
              <a:gd name="connsiteX108" fmla="*/ 9138626 w 10680562"/>
              <a:gd name="connsiteY108" fmla="*/ 862106 h 1605023"/>
              <a:gd name="connsiteX109" fmla="*/ 9216298 w 10680562"/>
              <a:gd name="connsiteY109" fmla="*/ 858754 h 1605023"/>
              <a:gd name="connsiteX110" fmla="*/ 9259941 w 10680562"/>
              <a:gd name="connsiteY110" fmla="*/ 861843 h 1605023"/>
              <a:gd name="connsiteX111" fmla="*/ 9380407 w 10680562"/>
              <a:gd name="connsiteY111" fmla="*/ 864825 h 1605023"/>
              <a:gd name="connsiteX112" fmla="*/ 9490772 w 10680562"/>
              <a:gd name="connsiteY112" fmla="*/ 901190 h 1605023"/>
              <a:gd name="connsiteX113" fmla="*/ 9584982 w 10680562"/>
              <a:gd name="connsiteY113" fmla="*/ 935980 h 1605023"/>
              <a:gd name="connsiteX114" fmla="*/ 9759797 w 10680562"/>
              <a:gd name="connsiteY114" fmla="*/ 1010923 h 1605023"/>
              <a:gd name="connsiteX115" fmla="*/ 9834455 w 10680562"/>
              <a:gd name="connsiteY115" fmla="*/ 1082908 h 1605023"/>
              <a:gd name="connsiteX116" fmla="*/ 9939504 w 10680562"/>
              <a:gd name="connsiteY116" fmla="*/ 1110614 h 1605023"/>
              <a:gd name="connsiteX117" fmla="*/ 10077001 w 10680562"/>
              <a:gd name="connsiteY117" fmla="*/ 1160906 h 1605023"/>
              <a:gd name="connsiteX118" fmla="*/ 10178431 w 10680562"/>
              <a:gd name="connsiteY118" fmla="*/ 1244920 h 1605023"/>
              <a:gd name="connsiteX119" fmla="*/ 10248658 w 10680562"/>
              <a:gd name="connsiteY119" fmla="*/ 1309335 h 1605023"/>
              <a:gd name="connsiteX120" fmla="*/ 10414709 w 10680562"/>
              <a:gd name="connsiteY120" fmla="*/ 1388645 h 1605023"/>
              <a:gd name="connsiteX121" fmla="*/ 10592469 w 10680562"/>
              <a:gd name="connsiteY121" fmla="*/ 1543828 h 1605023"/>
              <a:gd name="connsiteX122" fmla="*/ 10674941 w 10680562"/>
              <a:gd name="connsiteY122" fmla="*/ 1597388 h 1605023"/>
              <a:gd name="connsiteX123" fmla="*/ 10680562 w 10680562"/>
              <a:gd name="connsiteY123" fmla="*/ 1605023 h 1605023"/>
              <a:gd name="connsiteX124" fmla="*/ 0 w 10680562"/>
              <a:gd name="connsiteY124" fmla="*/ 1605023 h 1605023"/>
              <a:gd name="connsiteX125" fmla="*/ 0 w 10680562"/>
              <a:gd name="connsiteY125" fmla="*/ 415048 h 1605023"/>
              <a:gd name="connsiteX126" fmla="*/ 9656 w 10680562"/>
              <a:gd name="connsiteY126" fmla="*/ 416044 h 1605023"/>
              <a:gd name="connsiteX127" fmla="*/ 179196 w 10680562"/>
              <a:gd name="connsiteY127" fmla="*/ 423071 h 1605023"/>
              <a:gd name="connsiteX128" fmla="*/ 250912 w 10680562"/>
              <a:gd name="connsiteY128" fmla="*/ 408617 h 1605023"/>
              <a:gd name="connsiteX129" fmla="*/ 291375 w 10680562"/>
              <a:gd name="connsiteY129" fmla="*/ 403710 h 1605023"/>
              <a:gd name="connsiteX130" fmla="*/ 320542 w 10680562"/>
              <a:gd name="connsiteY130" fmla="*/ 396592 h 1605023"/>
              <a:gd name="connsiteX131" fmla="*/ 522426 w 10680562"/>
              <a:gd name="connsiteY131" fmla="*/ 407158 h 1605023"/>
              <a:gd name="connsiteX132" fmla="*/ 549068 w 10680562"/>
              <a:gd name="connsiteY132" fmla="*/ 407418 h 1605023"/>
              <a:gd name="connsiteX133" fmla="*/ 571100 w 10680562"/>
              <a:gd name="connsiteY133" fmla="*/ 400562 h 1605023"/>
              <a:gd name="connsiteX134" fmla="*/ 575457 w 10680562"/>
              <a:gd name="connsiteY134" fmla="*/ 392801 h 1605023"/>
              <a:gd name="connsiteX135" fmla="*/ 589968 w 10680562"/>
              <a:gd name="connsiteY135" fmla="*/ 391807 h 1605023"/>
              <a:gd name="connsiteX136" fmla="*/ 593649 w 10680562"/>
              <a:gd name="connsiteY136" fmla="*/ 390062 h 1605023"/>
              <a:gd name="connsiteX137" fmla="*/ 614928 w 10680562"/>
              <a:gd name="connsiteY137" fmla="*/ 381544 h 1605023"/>
              <a:gd name="connsiteX138" fmla="*/ 722580 w 10680562"/>
              <a:gd name="connsiteY138" fmla="*/ 392722 h 1605023"/>
              <a:gd name="connsiteX139" fmla="*/ 946884 w 10680562"/>
              <a:gd name="connsiteY139" fmla="*/ 411854 h 1605023"/>
              <a:gd name="connsiteX140" fmla="*/ 1210905 w 10680562"/>
              <a:gd name="connsiteY140" fmla="*/ 432414 h 1605023"/>
              <a:gd name="connsiteX141" fmla="*/ 1377854 w 10680562"/>
              <a:gd name="connsiteY141" fmla="*/ 429745 h 1605023"/>
              <a:gd name="connsiteX142" fmla="*/ 1391004 w 10680562"/>
              <a:gd name="connsiteY142" fmla="*/ 441307 h 1605023"/>
              <a:gd name="connsiteX143" fmla="*/ 1406953 w 10680562"/>
              <a:gd name="connsiteY143" fmla="*/ 447889 h 1605023"/>
              <a:gd name="connsiteX144" fmla="*/ 1409246 w 10680562"/>
              <a:gd name="connsiteY144" fmla="*/ 446765 h 1605023"/>
              <a:gd name="connsiteX145" fmla="*/ 1428800 w 10680562"/>
              <a:gd name="connsiteY145" fmla="*/ 448677 h 1605023"/>
              <a:gd name="connsiteX146" fmla="*/ 1432402 w 10680562"/>
              <a:gd name="connsiteY146" fmla="*/ 452956 h 1605023"/>
              <a:gd name="connsiteX147" fmla="*/ 1606578 w 10680562"/>
              <a:gd name="connsiteY147" fmla="*/ 430870 h 1605023"/>
              <a:gd name="connsiteX148" fmla="*/ 1647476 w 10680562"/>
              <a:gd name="connsiteY148" fmla="*/ 438687 h 1605023"/>
              <a:gd name="connsiteX149" fmla="*/ 1655866 w 10680562"/>
              <a:gd name="connsiteY149" fmla="*/ 439472 h 1605023"/>
              <a:gd name="connsiteX150" fmla="*/ 1656096 w 10680562"/>
              <a:gd name="connsiteY150" fmla="*/ 439162 h 1605023"/>
              <a:gd name="connsiteX151" fmla="*/ 1670708 w 10680562"/>
              <a:gd name="connsiteY151" fmla="*/ 412530 h 1605023"/>
              <a:gd name="connsiteX152" fmla="*/ 1737953 w 10680562"/>
              <a:gd name="connsiteY152" fmla="*/ 399496 h 1605023"/>
              <a:gd name="connsiteX153" fmla="*/ 1848192 w 10680562"/>
              <a:gd name="connsiteY153" fmla="*/ 376032 h 1605023"/>
              <a:gd name="connsiteX154" fmla="*/ 1954077 w 10680562"/>
              <a:gd name="connsiteY154" fmla="*/ 352621 h 1605023"/>
              <a:gd name="connsiteX155" fmla="*/ 1993047 w 10680562"/>
              <a:gd name="connsiteY155" fmla="*/ 346068 h 1605023"/>
              <a:gd name="connsiteX156" fmla="*/ 2059719 w 10680562"/>
              <a:gd name="connsiteY156" fmla="*/ 325903 h 1605023"/>
              <a:gd name="connsiteX157" fmla="*/ 2088528 w 10680562"/>
              <a:gd name="connsiteY157" fmla="*/ 311409 h 1605023"/>
              <a:gd name="connsiteX158" fmla="*/ 2090087 w 10680562"/>
              <a:gd name="connsiteY158" fmla="*/ 311676 h 1605023"/>
              <a:gd name="connsiteX159" fmla="*/ 2091700 w 10680562"/>
              <a:gd name="connsiteY159" fmla="*/ 307455 h 1605023"/>
              <a:gd name="connsiteX160" fmla="*/ 2096989 w 10680562"/>
              <a:gd name="connsiteY160" fmla="*/ 304649 h 1605023"/>
              <a:gd name="connsiteX161" fmla="*/ 2113325 w 10680562"/>
              <a:gd name="connsiteY161" fmla="*/ 302764 h 1605023"/>
              <a:gd name="connsiteX162" fmla="*/ 2119780 w 10680562"/>
              <a:gd name="connsiteY162" fmla="*/ 303007 h 1605023"/>
              <a:gd name="connsiteX163" fmla="*/ 2128562 w 10680562"/>
              <a:gd name="connsiteY163" fmla="*/ 301336 h 1605023"/>
              <a:gd name="connsiteX164" fmla="*/ 2128679 w 10680562"/>
              <a:gd name="connsiteY164" fmla="*/ 300991 h 1605023"/>
              <a:gd name="connsiteX165" fmla="*/ 2179558 w 10680562"/>
              <a:gd name="connsiteY165" fmla="*/ 299095 h 1605023"/>
              <a:gd name="connsiteX166" fmla="*/ 2223277 w 10680562"/>
              <a:gd name="connsiteY166" fmla="*/ 260239 h 1605023"/>
              <a:gd name="connsiteX167" fmla="*/ 2243644 w 10680562"/>
              <a:gd name="connsiteY167" fmla="*/ 251110 h 1605023"/>
              <a:gd name="connsiteX168" fmla="*/ 2253986 w 10680562"/>
              <a:gd name="connsiteY168" fmla="*/ 244616 h 1605023"/>
              <a:gd name="connsiteX169" fmla="*/ 2254285 w 10680562"/>
              <a:gd name="connsiteY169" fmla="*/ 243167 h 1605023"/>
              <a:gd name="connsiteX170" fmla="*/ 2295037 w 10680562"/>
              <a:gd name="connsiteY170" fmla="*/ 242433 h 1605023"/>
              <a:gd name="connsiteX171" fmla="*/ 2299648 w 10680562"/>
              <a:gd name="connsiteY171" fmla="*/ 239896 h 1605023"/>
              <a:gd name="connsiteX172" fmla="*/ 2327237 w 10680562"/>
              <a:gd name="connsiteY172" fmla="*/ 242539 h 1605023"/>
              <a:gd name="connsiteX173" fmla="*/ 2340943 w 10680562"/>
              <a:gd name="connsiteY173" fmla="*/ 242239 h 1605023"/>
              <a:gd name="connsiteX174" fmla="*/ 2345943 w 10680562"/>
              <a:gd name="connsiteY174" fmla="*/ 245589 h 1605023"/>
              <a:gd name="connsiteX175" fmla="*/ 2365602 w 10680562"/>
              <a:gd name="connsiteY175" fmla="*/ 243403 h 1605023"/>
              <a:gd name="connsiteX176" fmla="*/ 2367433 w 10680562"/>
              <a:gd name="connsiteY176" fmla="*/ 241858 h 1605023"/>
              <a:gd name="connsiteX177" fmla="*/ 2385231 w 10680562"/>
              <a:gd name="connsiteY177" fmla="*/ 244873 h 1605023"/>
              <a:gd name="connsiteX178" fmla="*/ 2402059 w 10680562"/>
              <a:gd name="connsiteY178" fmla="*/ 253223 h 1605023"/>
              <a:gd name="connsiteX179" fmla="*/ 2719020 w 10680562"/>
              <a:gd name="connsiteY179" fmla="*/ 235271 h 1605023"/>
              <a:gd name="connsiteX180" fmla="*/ 2877308 w 10680562"/>
              <a:gd name="connsiteY180" fmla="*/ 208630 h 1605023"/>
              <a:gd name="connsiteX181" fmla="*/ 3051375 w 10680562"/>
              <a:gd name="connsiteY181" fmla="*/ 154110 h 1605023"/>
              <a:gd name="connsiteX182" fmla="*/ 3104837 w 10680562"/>
              <a:gd name="connsiteY182" fmla="*/ 135199 h 1605023"/>
              <a:gd name="connsiteX183" fmla="*/ 3159836 w 10680562"/>
              <a:gd name="connsiteY183" fmla="*/ 142694 h 1605023"/>
              <a:gd name="connsiteX184" fmla="*/ 3177510 w 10680562"/>
              <a:gd name="connsiteY184" fmla="*/ 130186 h 1605023"/>
              <a:gd name="connsiteX185" fmla="*/ 3180470 w 10680562"/>
              <a:gd name="connsiteY185" fmla="*/ 127764 h 1605023"/>
              <a:gd name="connsiteX186" fmla="*/ 3194216 w 10680562"/>
              <a:gd name="connsiteY186" fmla="*/ 123837 h 1605023"/>
              <a:gd name="connsiteX187" fmla="*/ 3214710 w 10680562"/>
              <a:gd name="connsiteY187" fmla="*/ 104451 h 1605023"/>
              <a:gd name="connsiteX188" fmla="*/ 3240671 w 10680562"/>
              <a:gd name="connsiteY188" fmla="*/ 99232 h 1605023"/>
              <a:gd name="connsiteX189" fmla="*/ 3366544 w 10680562"/>
              <a:gd name="connsiteY189" fmla="*/ 82506 h 1605023"/>
              <a:gd name="connsiteX190" fmla="*/ 3440424 w 10680562"/>
              <a:gd name="connsiteY190" fmla="*/ 67891 h 1605023"/>
              <a:gd name="connsiteX191" fmla="*/ 3466248 w 10680562"/>
              <a:gd name="connsiteY191" fmla="*/ 55103 h 1605023"/>
              <a:gd name="connsiteX192" fmla="*/ 3503820 w 10680562"/>
              <a:gd name="connsiteY192" fmla="*/ 42110 h 1605023"/>
              <a:gd name="connsiteX193" fmla="*/ 3568389 w 10680562"/>
              <a:gd name="connsiteY193" fmla="*/ 13576 h 1605023"/>
              <a:gd name="connsiteX194" fmla="*/ 3604089 w 10680562"/>
              <a:gd name="connsiteY194" fmla="*/ 6980 h 1605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680562" h="1605023">
                <a:moveTo>
                  <a:pt x="3617689" y="0"/>
                </a:moveTo>
                <a:lnTo>
                  <a:pt x="3635901" y="7738"/>
                </a:lnTo>
                <a:cubicBezTo>
                  <a:pt x="3636815" y="-13593"/>
                  <a:pt x="3674070" y="21953"/>
                  <a:pt x="3690891" y="7049"/>
                </a:cubicBezTo>
                <a:cubicBezTo>
                  <a:pt x="3723615" y="8082"/>
                  <a:pt x="3780877" y="7675"/>
                  <a:pt x="3832247" y="13937"/>
                </a:cubicBezTo>
                <a:cubicBezTo>
                  <a:pt x="3878761" y="52737"/>
                  <a:pt x="3960967" y="15082"/>
                  <a:pt x="3999111" y="44624"/>
                </a:cubicBezTo>
                <a:cubicBezTo>
                  <a:pt x="4011661" y="48427"/>
                  <a:pt x="4023440" y="49464"/>
                  <a:pt x="4034676" y="48775"/>
                </a:cubicBezTo>
                <a:lnTo>
                  <a:pt x="4065394" y="42879"/>
                </a:lnTo>
                <a:lnTo>
                  <a:pt x="4072648" y="33262"/>
                </a:lnTo>
                <a:lnTo>
                  <a:pt x="4092232" y="34026"/>
                </a:lnTo>
                <a:lnTo>
                  <a:pt x="4097470" y="32252"/>
                </a:lnTo>
                <a:cubicBezTo>
                  <a:pt x="4107476" y="28819"/>
                  <a:pt x="4117405" y="25741"/>
                  <a:pt x="4127488" y="24056"/>
                </a:cubicBezTo>
                <a:cubicBezTo>
                  <a:pt x="4122379" y="69900"/>
                  <a:pt x="4212421" y="17287"/>
                  <a:pt x="4190803" y="55685"/>
                </a:cubicBezTo>
                <a:cubicBezTo>
                  <a:pt x="4245322" y="54405"/>
                  <a:pt x="4210442" y="91290"/>
                  <a:pt x="4269333" y="54186"/>
                </a:cubicBezTo>
                <a:cubicBezTo>
                  <a:pt x="4360007" y="84494"/>
                  <a:pt x="4405441" y="66275"/>
                  <a:pt x="4481486" y="116915"/>
                </a:cubicBezTo>
                <a:cubicBezTo>
                  <a:pt x="4469366" y="96298"/>
                  <a:pt x="4624978" y="141388"/>
                  <a:pt x="4651418" y="150071"/>
                </a:cubicBezTo>
                <a:lnTo>
                  <a:pt x="4863575" y="175458"/>
                </a:lnTo>
                <a:cubicBezTo>
                  <a:pt x="4867452" y="182323"/>
                  <a:pt x="5007365" y="209256"/>
                  <a:pt x="5013635" y="213928"/>
                </a:cubicBezTo>
                <a:lnTo>
                  <a:pt x="5203044" y="228946"/>
                </a:lnTo>
                <a:lnTo>
                  <a:pt x="5207070" y="235105"/>
                </a:lnTo>
                <a:lnTo>
                  <a:pt x="5224253" y="240320"/>
                </a:lnTo>
                <a:lnTo>
                  <a:pt x="5256736" y="254811"/>
                </a:lnTo>
                <a:lnTo>
                  <a:pt x="5264095" y="253567"/>
                </a:lnTo>
                <a:lnTo>
                  <a:pt x="5315084" y="269264"/>
                </a:lnTo>
                <a:lnTo>
                  <a:pt x="5316393" y="267603"/>
                </a:lnTo>
                <a:cubicBezTo>
                  <a:pt x="5320500" y="264235"/>
                  <a:pt x="5325719" y="262424"/>
                  <a:pt x="5333427" y="263823"/>
                </a:cubicBezTo>
                <a:cubicBezTo>
                  <a:pt x="5330520" y="234164"/>
                  <a:pt x="5341605" y="254143"/>
                  <a:pt x="5364589" y="260882"/>
                </a:cubicBezTo>
                <a:cubicBezTo>
                  <a:pt x="5365199" y="216323"/>
                  <a:pt x="5425089" y="252089"/>
                  <a:pt x="5443973" y="230866"/>
                </a:cubicBezTo>
                <a:cubicBezTo>
                  <a:pt x="5460840" y="236821"/>
                  <a:pt x="5478689" y="242307"/>
                  <a:pt x="5497201" y="247023"/>
                </a:cubicBezTo>
                <a:lnTo>
                  <a:pt x="5508269" y="249256"/>
                </a:lnTo>
                <a:lnTo>
                  <a:pt x="5508636" y="248880"/>
                </a:lnTo>
                <a:cubicBezTo>
                  <a:pt x="5511356" y="248469"/>
                  <a:pt x="5515116" y="248867"/>
                  <a:pt x="5520606" y="250400"/>
                </a:cubicBezTo>
                <a:lnTo>
                  <a:pt x="5528451" y="253330"/>
                </a:lnTo>
                <a:lnTo>
                  <a:pt x="5549923" y="257662"/>
                </a:lnTo>
                <a:lnTo>
                  <a:pt x="5558295" y="256364"/>
                </a:lnTo>
                <a:lnTo>
                  <a:pt x="5664799" y="278924"/>
                </a:lnTo>
                <a:lnTo>
                  <a:pt x="5796160" y="307979"/>
                </a:lnTo>
                <a:lnTo>
                  <a:pt x="5897647" y="339431"/>
                </a:lnTo>
                <a:cubicBezTo>
                  <a:pt x="5894921" y="322560"/>
                  <a:pt x="5962532" y="357207"/>
                  <a:pt x="5978838" y="367970"/>
                </a:cubicBezTo>
                <a:cubicBezTo>
                  <a:pt x="6035145" y="375765"/>
                  <a:pt x="6006578" y="380813"/>
                  <a:pt x="6050367" y="386341"/>
                </a:cubicBezTo>
                <a:cubicBezTo>
                  <a:pt x="6051161" y="391932"/>
                  <a:pt x="6137489" y="380709"/>
                  <a:pt x="6140609" y="385135"/>
                </a:cubicBezTo>
                <a:cubicBezTo>
                  <a:pt x="6205928" y="424013"/>
                  <a:pt x="6248816" y="452185"/>
                  <a:pt x="6302950" y="448183"/>
                </a:cubicBezTo>
                <a:lnTo>
                  <a:pt x="6308533" y="448551"/>
                </a:lnTo>
                <a:lnTo>
                  <a:pt x="6340278" y="468555"/>
                </a:lnTo>
                <a:lnTo>
                  <a:pt x="6341685" y="467587"/>
                </a:lnTo>
                <a:cubicBezTo>
                  <a:pt x="6345560" y="465876"/>
                  <a:pt x="6349786" y="465470"/>
                  <a:pt x="6354862" y="467794"/>
                </a:cubicBezTo>
                <a:cubicBezTo>
                  <a:pt x="6361260" y="446013"/>
                  <a:pt x="6363438" y="462250"/>
                  <a:pt x="6377840" y="471024"/>
                </a:cubicBezTo>
                <a:cubicBezTo>
                  <a:pt x="6390990" y="439154"/>
                  <a:pt x="6423334" y="475084"/>
                  <a:pt x="6442804" y="463091"/>
                </a:cubicBezTo>
                <a:cubicBezTo>
                  <a:pt x="6453090" y="470255"/>
                  <a:pt x="6464204" y="477252"/>
                  <a:pt x="6476009" y="483807"/>
                </a:cubicBezTo>
                <a:lnTo>
                  <a:pt x="6483237" y="487308"/>
                </a:lnTo>
                <a:lnTo>
                  <a:pt x="6483605" y="487102"/>
                </a:lnTo>
                <a:cubicBezTo>
                  <a:pt x="6485654" y="487272"/>
                  <a:pt x="6488212" y="488201"/>
                  <a:pt x="6491673" y="490243"/>
                </a:cubicBezTo>
                <a:lnTo>
                  <a:pt x="6496411" y="493689"/>
                </a:lnTo>
                <a:lnTo>
                  <a:pt x="6510429" y="500479"/>
                </a:lnTo>
                <a:lnTo>
                  <a:pt x="6516750" y="500983"/>
                </a:lnTo>
                <a:cubicBezTo>
                  <a:pt x="6541864" y="496675"/>
                  <a:pt x="6554866" y="452619"/>
                  <a:pt x="6580199" y="483318"/>
                </a:cubicBezTo>
                <a:cubicBezTo>
                  <a:pt x="6622601" y="489571"/>
                  <a:pt x="6654587" y="470617"/>
                  <a:pt x="6690237" y="493051"/>
                </a:cubicBezTo>
                <a:cubicBezTo>
                  <a:pt x="6729957" y="498806"/>
                  <a:pt x="6766252" y="494451"/>
                  <a:pt x="6798356" y="506748"/>
                </a:cubicBezTo>
                <a:cubicBezTo>
                  <a:pt x="6813529" y="501270"/>
                  <a:pt x="6826992" y="500232"/>
                  <a:pt x="6837102" y="513677"/>
                </a:cubicBezTo>
                <a:cubicBezTo>
                  <a:pt x="6874837" y="515764"/>
                  <a:pt x="6887115" y="500833"/>
                  <a:pt x="6907934" y="517339"/>
                </a:cubicBezTo>
                <a:cubicBezTo>
                  <a:pt x="6934086" y="494196"/>
                  <a:pt x="6933260" y="504492"/>
                  <a:pt x="6941474" y="513632"/>
                </a:cubicBezTo>
                <a:lnTo>
                  <a:pt x="6942754" y="514394"/>
                </a:lnTo>
                <a:lnTo>
                  <a:pt x="6946363" y="511066"/>
                </a:lnTo>
                <a:lnTo>
                  <a:pt x="6952592" y="510252"/>
                </a:lnTo>
                <a:lnTo>
                  <a:pt x="6968398" y="513946"/>
                </a:lnTo>
                <a:lnTo>
                  <a:pt x="6974142" y="516310"/>
                </a:lnTo>
                <a:cubicBezTo>
                  <a:pt x="6978173" y="517574"/>
                  <a:pt x="6980948" y="517948"/>
                  <a:pt x="6982971" y="517694"/>
                </a:cubicBezTo>
                <a:lnTo>
                  <a:pt x="6983252" y="517416"/>
                </a:lnTo>
                <a:lnTo>
                  <a:pt x="6991400" y="519321"/>
                </a:lnTo>
                <a:cubicBezTo>
                  <a:pt x="7005004" y="523242"/>
                  <a:pt x="7018100" y="527732"/>
                  <a:pt x="7030460" y="532556"/>
                </a:cubicBezTo>
                <a:cubicBezTo>
                  <a:pt x="7044917" y="516932"/>
                  <a:pt x="7088472" y="545083"/>
                  <a:pt x="7089916" y="511503"/>
                </a:cubicBezTo>
                <a:cubicBezTo>
                  <a:pt x="7106785" y="517039"/>
                  <a:pt x="7114554" y="532321"/>
                  <a:pt x="7113059" y="509904"/>
                </a:cubicBezTo>
                <a:cubicBezTo>
                  <a:pt x="7118735" y="511110"/>
                  <a:pt x="7122641" y="509850"/>
                  <a:pt x="7125755" y="507393"/>
                </a:cubicBezTo>
                <a:lnTo>
                  <a:pt x="7126765" y="506166"/>
                </a:lnTo>
                <a:lnTo>
                  <a:pt x="7164175" y="519011"/>
                </a:lnTo>
                <a:lnTo>
                  <a:pt x="7169654" y="518219"/>
                </a:lnTo>
                <a:lnTo>
                  <a:pt x="7193386" y="529788"/>
                </a:lnTo>
                <a:lnTo>
                  <a:pt x="7205997" y="534060"/>
                </a:lnTo>
                <a:lnTo>
                  <a:pt x="7208842" y="538783"/>
                </a:lnTo>
                <a:cubicBezTo>
                  <a:pt x="7212314" y="541931"/>
                  <a:pt x="7217803" y="543928"/>
                  <a:pt x="7227817" y="543304"/>
                </a:cubicBezTo>
                <a:lnTo>
                  <a:pt x="7230267" y="542497"/>
                </a:lnTo>
                <a:lnTo>
                  <a:pt x="7244913" y="551160"/>
                </a:lnTo>
                <a:cubicBezTo>
                  <a:pt x="7249453" y="554807"/>
                  <a:pt x="7253253" y="559130"/>
                  <a:pt x="7255970" y="564383"/>
                </a:cubicBezTo>
                <a:cubicBezTo>
                  <a:pt x="7315146" y="548103"/>
                  <a:pt x="7361553" y="579076"/>
                  <a:pt x="7421156" y="584155"/>
                </a:cubicBezTo>
                <a:cubicBezTo>
                  <a:pt x="7465612" y="613750"/>
                  <a:pt x="7546249" y="613142"/>
                  <a:pt x="7553166" y="653085"/>
                </a:cubicBezTo>
                <a:cubicBezTo>
                  <a:pt x="7562552" y="609214"/>
                  <a:pt x="7673998" y="724531"/>
                  <a:pt x="7643092" y="662482"/>
                </a:cubicBezTo>
                <a:lnTo>
                  <a:pt x="7896429" y="689054"/>
                </a:lnTo>
                <a:cubicBezTo>
                  <a:pt x="7940867" y="662251"/>
                  <a:pt x="7914217" y="689365"/>
                  <a:pt x="7954620" y="689481"/>
                </a:cubicBezTo>
                <a:cubicBezTo>
                  <a:pt x="7937756" y="718000"/>
                  <a:pt x="8005608" y="680123"/>
                  <a:pt x="8000803" y="714583"/>
                </a:cubicBezTo>
                <a:cubicBezTo>
                  <a:pt x="8008309" y="713512"/>
                  <a:pt x="8015731" y="711389"/>
                  <a:pt x="8023216" y="709000"/>
                </a:cubicBezTo>
                <a:lnTo>
                  <a:pt x="8027136" y="707765"/>
                </a:lnTo>
                <a:lnTo>
                  <a:pt x="8041622" y="708731"/>
                </a:lnTo>
                <a:lnTo>
                  <a:pt x="8047209" y="701624"/>
                </a:lnTo>
                <a:lnTo>
                  <a:pt x="8070088" y="697789"/>
                </a:lnTo>
                <a:cubicBezTo>
                  <a:pt x="8078424" y="697492"/>
                  <a:pt x="8087123" y="698508"/>
                  <a:pt x="8096332" y="701624"/>
                </a:cubicBezTo>
                <a:cubicBezTo>
                  <a:pt x="8123926" y="724651"/>
                  <a:pt x="8185640" y="697894"/>
                  <a:pt x="8219225" y="728069"/>
                </a:cubicBezTo>
                <a:cubicBezTo>
                  <a:pt x="8232644" y="736562"/>
                  <a:pt x="8280723" y="746936"/>
                  <a:pt x="8293793" y="739200"/>
                </a:cubicBezTo>
                <a:cubicBezTo>
                  <a:pt x="8304636" y="739365"/>
                  <a:pt x="8314843" y="745516"/>
                  <a:pt x="8323753" y="736063"/>
                </a:cubicBezTo>
                <a:cubicBezTo>
                  <a:pt x="8336542" y="725164"/>
                  <a:pt x="8363344" y="752699"/>
                  <a:pt x="8364496" y="736635"/>
                </a:cubicBezTo>
                <a:cubicBezTo>
                  <a:pt x="8383724" y="755702"/>
                  <a:pt x="8414211" y="733717"/>
                  <a:pt x="8437662" y="731942"/>
                </a:cubicBezTo>
                <a:cubicBezTo>
                  <a:pt x="8451685" y="749699"/>
                  <a:pt x="8487061" y="728469"/>
                  <a:pt x="8533764" y="735554"/>
                </a:cubicBezTo>
                <a:cubicBezTo>
                  <a:pt x="8548878" y="755832"/>
                  <a:pt x="8565301" y="740114"/>
                  <a:pt x="8596769" y="769632"/>
                </a:cubicBezTo>
                <a:cubicBezTo>
                  <a:pt x="8598880" y="767829"/>
                  <a:pt x="8601326" y="766261"/>
                  <a:pt x="8604035" y="764982"/>
                </a:cubicBezTo>
                <a:cubicBezTo>
                  <a:pt x="8619777" y="757551"/>
                  <a:pt x="8640772" y="761213"/>
                  <a:pt x="8650929" y="773164"/>
                </a:cubicBezTo>
                <a:cubicBezTo>
                  <a:pt x="8702615" y="814545"/>
                  <a:pt x="8757170" y="823762"/>
                  <a:pt x="8806497" y="839707"/>
                </a:cubicBezTo>
                <a:cubicBezTo>
                  <a:pt x="8863157" y="854381"/>
                  <a:pt x="8833749" y="812347"/>
                  <a:pt x="8898377" y="854651"/>
                </a:cubicBezTo>
                <a:cubicBezTo>
                  <a:pt x="8909161" y="844048"/>
                  <a:pt x="8918437" y="845186"/>
                  <a:pt x="8932389" y="853846"/>
                </a:cubicBezTo>
                <a:cubicBezTo>
                  <a:pt x="8960146" y="860074"/>
                  <a:pt x="8965550" y="829338"/>
                  <a:pt x="8989288" y="852877"/>
                </a:cubicBezTo>
                <a:cubicBezTo>
                  <a:pt x="8988278" y="835633"/>
                  <a:pt x="9043995" y="856467"/>
                  <a:pt x="9035275" y="837110"/>
                </a:cubicBezTo>
                <a:cubicBezTo>
                  <a:pt x="9060165" y="838647"/>
                  <a:pt x="9108456" y="858499"/>
                  <a:pt x="9138626" y="862106"/>
                </a:cubicBezTo>
                <a:cubicBezTo>
                  <a:pt x="9165080" y="876547"/>
                  <a:pt x="9174888" y="860404"/>
                  <a:pt x="9216298" y="858754"/>
                </a:cubicBezTo>
                <a:cubicBezTo>
                  <a:pt x="9230418" y="871192"/>
                  <a:pt x="9244774" y="868822"/>
                  <a:pt x="9259941" y="861843"/>
                </a:cubicBezTo>
                <a:cubicBezTo>
                  <a:pt x="9297647" y="870955"/>
                  <a:pt x="9335980" y="863006"/>
                  <a:pt x="9380407" y="864825"/>
                </a:cubicBezTo>
                <a:cubicBezTo>
                  <a:pt x="9424338" y="883720"/>
                  <a:pt x="9443322" y="899138"/>
                  <a:pt x="9490772" y="901190"/>
                </a:cubicBezTo>
                <a:cubicBezTo>
                  <a:pt x="9530410" y="933396"/>
                  <a:pt x="9546422" y="928548"/>
                  <a:pt x="9584982" y="935980"/>
                </a:cubicBezTo>
                <a:cubicBezTo>
                  <a:pt x="9629819" y="954269"/>
                  <a:pt x="9718219" y="986435"/>
                  <a:pt x="9759797" y="1010923"/>
                </a:cubicBezTo>
                <a:cubicBezTo>
                  <a:pt x="9801376" y="1035410"/>
                  <a:pt x="9804503" y="1066293"/>
                  <a:pt x="9834455" y="1082908"/>
                </a:cubicBezTo>
                <a:cubicBezTo>
                  <a:pt x="9864406" y="1099522"/>
                  <a:pt x="9891608" y="1087791"/>
                  <a:pt x="9939504" y="1110614"/>
                </a:cubicBezTo>
                <a:cubicBezTo>
                  <a:pt x="9978150" y="1098522"/>
                  <a:pt x="10034187" y="1166580"/>
                  <a:pt x="10077001" y="1160906"/>
                </a:cubicBezTo>
                <a:cubicBezTo>
                  <a:pt x="10084861" y="1190721"/>
                  <a:pt x="10164307" y="1234884"/>
                  <a:pt x="10178431" y="1244920"/>
                </a:cubicBezTo>
                <a:cubicBezTo>
                  <a:pt x="10210316" y="1215779"/>
                  <a:pt x="10222273" y="1306394"/>
                  <a:pt x="10248658" y="1309335"/>
                </a:cubicBezTo>
                <a:lnTo>
                  <a:pt x="10414709" y="1388645"/>
                </a:lnTo>
                <a:cubicBezTo>
                  <a:pt x="10473963" y="1440373"/>
                  <a:pt x="10538857" y="1454568"/>
                  <a:pt x="10592469" y="1543828"/>
                </a:cubicBezTo>
                <a:cubicBezTo>
                  <a:pt x="10651538" y="1531501"/>
                  <a:pt x="10660082" y="1567462"/>
                  <a:pt x="10674941" y="1597388"/>
                </a:cubicBezTo>
                <a:lnTo>
                  <a:pt x="10680562" y="1605023"/>
                </a:lnTo>
                <a:lnTo>
                  <a:pt x="0" y="1605023"/>
                </a:lnTo>
                <a:lnTo>
                  <a:pt x="0" y="415048"/>
                </a:lnTo>
                <a:lnTo>
                  <a:pt x="9656" y="416044"/>
                </a:lnTo>
                <a:cubicBezTo>
                  <a:pt x="66794" y="420549"/>
                  <a:pt x="142962" y="423374"/>
                  <a:pt x="179196" y="423071"/>
                </a:cubicBezTo>
                <a:cubicBezTo>
                  <a:pt x="202136" y="418172"/>
                  <a:pt x="228694" y="392385"/>
                  <a:pt x="250912" y="408617"/>
                </a:cubicBezTo>
                <a:cubicBezTo>
                  <a:pt x="249389" y="392611"/>
                  <a:pt x="280512" y="416185"/>
                  <a:pt x="291375" y="403710"/>
                </a:cubicBezTo>
                <a:cubicBezTo>
                  <a:pt x="298635" y="393187"/>
                  <a:pt x="309770" y="397885"/>
                  <a:pt x="320542" y="396592"/>
                </a:cubicBezTo>
                <a:cubicBezTo>
                  <a:pt x="359051" y="397166"/>
                  <a:pt x="484339" y="405354"/>
                  <a:pt x="522426" y="407158"/>
                </a:cubicBezTo>
                <a:cubicBezTo>
                  <a:pt x="532069" y="408997"/>
                  <a:pt x="540856" y="408831"/>
                  <a:pt x="549068" y="407418"/>
                </a:cubicBezTo>
                <a:lnTo>
                  <a:pt x="571100" y="400562"/>
                </a:lnTo>
                <a:lnTo>
                  <a:pt x="575457" y="392801"/>
                </a:lnTo>
                <a:lnTo>
                  <a:pt x="589968" y="391807"/>
                </a:lnTo>
                <a:lnTo>
                  <a:pt x="593649" y="390062"/>
                </a:lnTo>
                <a:cubicBezTo>
                  <a:pt x="600667" y="386700"/>
                  <a:pt x="607669" y="383607"/>
                  <a:pt x="614928" y="381544"/>
                </a:cubicBezTo>
                <a:cubicBezTo>
                  <a:pt x="636416" y="381988"/>
                  <a:pt x="667253" y="387671"/>
                  <a:pt x="722580" y="392722"/>
                </a:cubicBezTo>
                <a:cubicBezTo>
                  <a:pt x="792539" y="408114"/>
                  <a:pt x="885615" y="380106"/>
                  <a:pt x="946884" y="411854"/>
                </a:cubicBezTo>
                <a:cubicBezTo>
                  <a:pt x="1028270" y="418469"/>
                  <a:pt x="1139077" y="429433"/>
                  <a:pt x="1210905" y="432414"/>
                </a:cubicBezTo>
                <a:cubicBezTo>
                  <a:pt x="1270803" y="429423"/>
                  <a:pt x="1321921" y="453757"/>
                  <a:pt x="1377854" y="429745"/>
                </a:cubicBezTo>
                <a:cubicBezTo>
                  <a:pt x="1381419" y="434564"/>
                  <a:pt x="1385901" y="438319"/>
                  <a:pt x="1391004" y="441307"/>
                </a:cubicBezTo>
                <a:lnTo>
                  <a:pt x="1406953" y="447889"/>
                </a:lnTo>
                <a:lnTo>
                  <a:pt x="1409246" y="446765"/>
                </a:lnTo>
                <a:cubicBezTo>
                  <a:pt x="1419066" y="444804"/>
                  <a:pt x="1424836" y="446037"/>
                  <a:pt x="1428800" y="448677"/>
                </a:cubicBezTo>
                <a:lnTo>
                  <a:pt x="1432402" y="452956"/>
                </a:lnTo>
                <a:lnTo>
                  <a:pt x="1606578" y="430870"/>
                </a:lnTo>
                <a:cubicBezTo>
                  <a:pt x="1619625" y="433971"/>
                  <a:pt x="1633347" y="436643"/>
                  <a:pt x="1647476" y="438687"/>
                </a:cubicBezTo>
                <a:lnTo>
                  <a:pt x="1655866" y="439472"/>
                </a:lnTo>
                <a:lnTo>
                  <a:pt x="1656096" y="439162"/>
                </a:lnTo>
                <a:cubicBezTo>
                  <a:pt x="1658061" y="438636"/>
                  <a:pt x="1666503" y="411823"/>
                  <a:pt x="1670708" y="412530"/>
                </a:cubicBezTo>
                <a:lnTo>
                  <a:pt x="1737953" y="399496"/>
                </a:lnTo>
                <a:lnTo>
                  <a:pt x="1848192" y="376032"/>
                </a:lnTo>
                <a:cubicBezTo>
                  <a:pt x="1887458" y="368088"/>
                  <a:pt x="1918458" y="352092"/>
                  <a:pt x="1954077" y="352621"/>
                </a:cubicBezTo>
                <a:cubicBezTo>
                  <a:pt x="1965180" y="342609"/>
                  <a:pt x="1976973" y="337201"/>
                  <a:pt x="1993047" y="346068"/>
                </a:cubicBezTo>
                <a:cubicBezTo>
                  <a:pt x="2028636" y="335449"/>
                  <a:pt x="2032293" y="317806"/>
                  <a:pt x="2059719" y="325903"/>
                </a:cubicBezTo>
                <a:cubicBezTo>
                  <a:pt x="2071905" y="296194"/>
                  <a:pt x="2076373" y="305826"/>
                  <a:pt x="2088528" y="311409"/>
                </a:cubicBezTo>
                <a:lnTo>
                  <a:pt x="2090087" y="311676"/>
                </a:lnTo>
                <a:lnTo>
                  <a:pt x="2091700" y="307455"/>
                </a:lnTo>
                <a:lnTo>
                  <a:pt x="2096989" y="304649"/>
                </a:lnTo>
                <a:lnTo>
                  <a:pt x="2113325" y="302764"/>
                </a:lnTo>
                <a:lnTo>
                  <a:pt x="2119780" y="303007"/>
                </a:lnTo>
                <a:cubicBezTo>
                  <a:pt x="2124111" y="302819"/>
                  <a:pt x="2126840" y="302239"/>
                  <a:pt x="2128562" y="301336"/>
                </a:cubicBezTo>
                <a:cubicBezTo>
                  <a:pt x="2128600" y="301221"/>
                  <a:pt x="2128640" y="301107"/>
                  <a:pt x="2128679" y="300991"/>
                </a:cubicBezTo>
                <a:lnTo>
                  <a:pt x="2179558" y="299095"/>
                </a:lnTo>
                <a:cubicBezTo>
                  <a:pt x="2184857" y="280099"/>
                  <a:pt x="2238998" y="291238"/>
                  <a:pt x="2223277" y="260239"/>
                </a:cubicBezTo>
                <a:cubicBezTo>
                  <a:pt x="2241523" y="259676"/>
                  <a:pt x="2256386" y="270988"/>
                  <a:pt x="2243644" y="251110"/>
                </a:cubicBezTo>
                <a:cubicBezTo>
                  <a:pt x="2249448" y="250324"/>
                  <a:pt x="2252382" y="247882"/>
                  <a:pt x="2253986" y="244616"/>
                </a:cubicBezTo>
                <a:lnTo>
                  <a:pt x="2254285" y="243167"/>
                </a:lnTo>
                <a:lnTo>
                  <a:pt x="2295037" y="242433"/>
                </a:lnTo>
                <a:lnTo>
                  <a:pt x="2299648" y="239896"/>
                </a:lnTo>
                <a:lnTo>
                  <a:pt x="2327237" y="242539"/>
                </a:lnTo>
                <a:lnTo>
                  <a:pt x="2340943" y="242239"/>
                </a:lnTo>
                <a:lnTo>
                  <a:pt x="2345943" y="245589"/>
                </a:lnTo>
                <a:cubicBezTo>
                  <a:pt x="2350718" y="247299"/>
                  <a:pt x="2356754" y="247292"/>
                  <a:pt x="2365602" y="243403"/>
                </a:cubicBezTo>
                <a:lnTo>
                  <a:pt x="2367433" y="241858"/>
                </a:lnTo>
                <a:lnTo>
                  <a:pt x="2385231" y="244873"/>
                </a:lnTo>
                <a:cubicBezTo>
                  <a:pt x="2391237" y="246682"/>
                  <a:pt x="2396907" y="249351"/>
                  <a:pt x="2402059" y="253223"/>
                </a:cubicBezTo>
                <a:cubicBezTo>
                  <a:pt x="2457690" y="251623"/>
                  <a:pt x="2639813" y="242704"/>
                  <a:pt x="2719020" y="235271"/>
                </a:cubicBezTo>
                <a:cubicBezTo>
                  <a:pt x="2762954" y="229515"/>
                  <a:pt x="2821915" y="222156"/>
                  <a:pt x="2877308" y="208630"/>
                </a:cubicBezTo>
                <a:cubicBezTo>
                  <a:pt x="2947949" y="226393"/>
                  <a:pt x="2978035" y="153757"/>
                  <a:pt x="3051375" y="154110"/>
                </a:cubicBezTo>
                <a:cubicBezTo>
                  <a:pt x="3078434" y="115011"/>
                  <a:pt x="3067807" y="148493"/>
                  <a:pt x="3104837" y="135199"/>
                </a:cubicBezTo>
                <a:cubicBezTo>
                  <a:pt x="3103880" y="166713"/>
                  <a:pt x="3146743" y="109780"/>
                  <a:pt x="3159836" y="142694"/>
                </a:cubicBezTo>
                <a:cubicBezTo>
                  <a:pt x="3166160" y="139232"/>
                  <a:pt x="3171875" y="134841"/>
                  <a:pt x="3177510" y="130186"/>
                </a:cubicBezTo>
                <a:lnTo>
                  <a:pt x="3180470" y="127764"/>
                </a:lnTo>
                <a:lnTo>
                  <a:pt x="3194216" y="123837"/>
                </a:lnTo>
                <a:lnTo>
                  <a:pt x="3214710" y="104451"/>
                </a:lnTo>
                <a:cubicBezTo>
                  <a:pt x="3222186" y="101416"/>
                  <a:pt x="3230663" y="99454"/>
                  <a:pt x="3240671" y="99232"/>
                </a:cubicBezTo>
                <a:cubicBezTo>
                  <a:pt x="3277606" y="111009"/>
                  <a:pt x="3320498" y="66221"/>
                  <a:pt x="3366544" y="82506"/>
                </a:cubicBezTo>
                <a:cubicBezTo>
                  <a:pt x="3383134" y="85775"/>
                  <a:pt x="3432393" y="79256"/>
                  <a:pt x="3440424" y="67891"/>
                </a:cubicBezTo>
                <a:cubicBezTo>
                  <a:pt x="3450432" y="64444"/>
                  <a:pt x="3462892" y="66649"/>
                  <a:pt x="3466248" y="55103"/>
                </a:cubicBezTo>
                <a:cubicBezTo>
                  <a:pt x="3472418" y="40954"/>
                  <a:pt x="3510917" y="57092"/>
                  <a:pt x="3503820" y="42110"/>
                </a:cubicBezTo>
                <a:lnTo>
                  <a:pt x="3568389" y="13576"/>
                </a:lnTo>
                <a:cubicBezTo>
                  <a:pt x="3579310" y="19318"/>
                  <a:pt x="3590168" y="14433"/>
                  <a:pt x="3604089" y="698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30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5EFCE7-D732-BBEA-5BF9-1F6B405B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 case </a:t>
            </a:r>
            <a:r>
              <a:rPr lang="en-US" sz="3200" dirty="0">
                <a:solidFill>
                  <a:schemeClr val="bg1"/>
                </a:solidFill>
              </a:rPr>
              <a:t>– </a:t>
            </a:r>
            <a:r>
              <a:rPr lang="en-US" sz="3200" dirty="0" err="1">
                <a:solidFill>
                  <a:schemeClr val="bg1"/>
                </a:solidFill>
              </a:rPr>
              <a:t>PharmaCovigilance</a:t>
            </a:r>
            <a:r>
              <a:rPr lang="en-US" sz="3200" dirty="0">
                <a:solidFill>
                  <a:schemeClr val="bg1"/>
                </a:solidFill>
              </a:rPr>
              <a:t> – signal detection</a:t>
            </a:r>
            <a:endParaRPr lang="en-US" sz="3200" kern="1200" dirty="0">
              <a:solidFill>
                <a:schemeClr val="bg1"/>
              </a:solidFill>
              <a:latin typeface="+mj-lt"/>
              <a:ea typeface="Calibri Light"/>
              <a:cs typeface="Calibri Light"/>
            </a:endParaRPr>
          </a:p>
        </p:txBody>
      </p:sp>
      <p:pic>
        <p:nvPicPr>
          <p:cNvPr id="2" name="Picture 1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F5BCCE1A-8F0E-32A7-7C4A-4CFF8D920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447" y="1712495"/>
            <a:ext cx="5956055" cy="46963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4D6B61-4639-F9D2-5D47-32360A154ABE}"/>
              </a:ext>
            </a:extLst>
          </p:cNvPr>
          <p:cNvSpPr txBox="1"/>
          <p:nvPr/>
        </p:nvSpPr>
        <p:spPr>
          <a:xfrm>
            <a:off x="611605" y="1638774"/>
            <a:ext cx="4872789" cy="4204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Integration of Diverse data sources</a:t>
            </a:r>
            <a:r>
              <a:rPr lang="en-US" dirty="0">
                <a:ea typeface="Calibri" panose="020F0502020204030204"/>
                <a:cs typeface="Calibri" panose="020F0502020204030204"/>
              </a:rPr>
              <a:t> – clinical trials, health records, event reports</a:t>
            </a:r>
            <a:endParaRPr lang="en-US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Detection of Adverse Drug Reactions</a:t>
            </a:r>
            <a:r>
              <a:rPr lang="en-US" dirty="0">
                <a:ea typeface="Calibri" panose="020F0502020204030204"/>
                <a:cs typeface="Calibri" panose="020F0502020204030204"/>
              </a:rPr>
              <a:t> (ADRs) - early detection and prevention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Enhanced Drug Safety Analysis </a:t>
            </a:r>
            <a:r>
              <a:rPr lang="en-US" dirty="0">
                <a:ea typeface="Calibri" panose="020F0502020204030204"/>
                <a:cs typeface="Calibri" panose="020F0502020204030204"/>
              </a:rPr>
              <a:t>– Drug – Drug Interactions, better patient outcomes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Signal Detection and Monitoring</a:t>
            </a:r>
            <a:r>
              <a:rPr lang="en-US" dirty="0">
                <a:ea typeface="Calibri" panose="020F0502020204030204"/>
                <a:cs typeface="Calibri" panose="020F0502020204030204"/>
              </a:rPr>
              <a:t> – drug safety signals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b="1" dirty="0">
                <a:ea typeface="Calibri" panose="020F0502020204030204"/>
                <a:cs typeface="Calibri" panose="020F0502020204030204"/>
              </a:rPr>
              <a:t>Regulatory and Compliance reporting</a:t>
            </a:r>
            <a:r>
              <a:rPr lang="en-US" dirty="0">
                <a:ea typeface="Calibri" panose="020F0502020204030204"/>
                <a:cs typeface="Calibri" panose="020F0502020204030204"/>
              </a:rPr>
              <a:t> – submissions to health authorities</a:t>
            </a:r>
          </a:p>
        </p:txBody>
      </p:sp>
    </p:spTree>
    <p:extLst>
      <p:ext uri="{BB962C8B-B14F-4D97-AF65-F5344CB8AC3E}">
        <p14:creationId xmlns:p14="http://schemas.microsoft.com/office/powerpoint/2010/main" val="3137477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6483D6-1CED-255A-9831-90186EC86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ea typeface="Calibri Light"/>
                <a:cs typeface="Calibri Light"/>
              </a:rPr>
              <a:t>Possible Directions</a:t>
            </a:r>
          </a:p>
        </p:txBody>
      </p:sp>
      <p:pic>
        <p:nvPicPr>
          <p:cNvPr id="7" name="Graphic 6" descr="Medicine">
            <a:extLst>
              <a:ext uri="{FF2B5EF4-FFF2-40B4-BE49-F238E27FC236}">
                <a16:creationId xmlns:a16="http://schemas.microsoft.com/office/drawing/2014/main" id="{65089DF0-7E4F-1C2B-3670-8907C8A60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AAF2FD6D-8AEA-BBF5-7498-6C42906938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0574" y="2421682"/>
          <a:ext cx="4977578" cy="3639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4437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207B985-3DF6-AB6E-13B0-19DE6390B23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017" y="0"/>
            <a:ext cx="9756559" cy="512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D8FF0-BF14-FB21-563F-5828B367C361}"/>
              </a:ext>
            </a:extLst>
          </p:cNvPr>
          <p:cNvSpPr txBox="1"/>
          <p:nvPr/>
        </p:nvSpPr>
        <p:spPr>
          <a:xfrm>
            <a:off x="6631619" y="5521911"/>
            <a:ext cx="5560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mvk.kiran@outlook.com</a:t>
            </a:r>
            <a:endParaRPr lang="en-US" dirty="0"/>
          </a:p>
          <a:p>
            <a:r>
              <a:rPr lang="en-US" dirty="0"/>
              <a:t>WhatsApp: 9159250068</a:t>
            </a:r>
          </a:p>
          <a:p>
            <a:r>
              <a:rPr lang="en-US" dirty="0"/>
              <a:t>LinkedIn: </a:t>
            </a:r>
            <a:r>
              <a:rPr lang="en-US" dirty="0">
                <a:hlinkClick r:id="rId4"/>
              </a:rPr>
              <a:t>https://www.linkedin.com/in/vamsee-krishna-kiran-muppavarapu/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5393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7DD3-12FF-0FC9-C776-A6B1B9A3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07CBC-CF4A-7CDB-EBEC-062B554F3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46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>
            <a:extLst>
              <a:ext uri="{FF2B5EF4-FFF2-40B4-BE49-F238E27FC236}">
                <a16:creationId xmlns:a16="http://schemas.microsoft.com/office/drawing/2014/main" id="{C1955129-5A54-F4C6-3AA1-36AE3A8E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Facts about Data</a:t>
            </a: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46F6A9-7E3A-8761-9902-00F396219D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In 2020, each human created 1.7 MB of data every second.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By 2022, 70% of the globe’s GDP will have undergone digitization.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In 2021, 68% of Instagram users view photos from brands. 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By 2025, 200+ zettabytes of data will be in cloud storage around the globe.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In 2020, users sent around 500,000 Tweets per day. 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By the end of 2020, 44 zettabytes made up the entire digital universe.</a:t>
            </a:r>
          </a:p>
          <a:p>
            <a:pPr algn="just" fontAlgn="base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Every day, 306.4 billion emails are sent, and 500 million Tweets are made.</a:t>
            </a:r>
          </a:p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F8207A6-7424-4EA2-BAD5-0892958747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380990" indent="-380990" algn="just"/>
            <a:r>
              <a:rPr lang="en-US" sz="2200" dirty="0">
                <a:cs typeface="Arial" panose="020B0604020202020204" pitchFamily="34" charset="0"/>
              </a:rPr>
              <a:t>We created 2.5 quintillion data bytes daily in 2020</a:t>
            </a:r>
          </a:p>
          <a:p>
            <a:pPr marL="380990" indent="-380990" algn="just"/>
            <a:r>
              <a:rPr lang="en-US" sz="2200" dirty="0">
                <a:cs typeface="Arial" panose="020B0604020202020204" pitchFamily="34" charset="0"/>
              </a:rPr>
              <a:t>463 exabytes of data will be generated each day by 2025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290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B94C2-174D-4D2C-38EC-5852C3A54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447"/>
            <a:ext cx="10515600" cy="5819516"/>
          </a:xfrm>
        </p:spPr>
        <p:txBody>
          <a:bodyPr>
            <a:normAutofit fontScale="250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Introduction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Title Slide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: “Synergy of Knowledge Graphs and Machine Learning: Transforming Data into Actionable Insights”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Briefly introduce the topic and its significance.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Knowledge Graphs (KGs) Explained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What is a knowledge graph?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How KGs represent information as interconnected entities.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Importance of ontologies in enriching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KGs.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Machine Learning (ML) Overview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Definition of ML.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Role of ML in data analysis and prediction.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Challenges and opportunities in ML.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The Power of Synergy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How KGs and ML can complement each other.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Benefits of integrating KGs with ML models.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Examples of successful synergy.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Transforming Unstructured Text into KGs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Demonstrate how ML models (e.g., LLMs) can extract entities and relationships from unstructured text.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Discuss the value of storing data within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KGs.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Enhancing ML Reasoning with KGs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How ML applications can seamlessly interact with structured knowledge in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KGs.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Use cases where KGs guide ML reasoning.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Business Use Case: LLM-Based Question Answering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Present a practical example of building an LLM-based question answering system.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Show how prompting LLMs with KGs enhances their capabilities.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Tools and Technologies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Mention relevant tools (e.g., Neo4j,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Stardog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) for creating and managing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KGs.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Highlight popular LLMs (e.g., GPT-3.5-turbo).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Real-World Impact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Discuss how this synergy leads to actionable insights.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Decision-making, predictions, and improved understanding.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Future Trends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Predictions for the evolution of KG-ML synergy.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Emerging research areas.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Q&amp;A Session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Engage with the audience and address their queries.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BCF65C-C5B2-F35D-9F14-215B3FEA6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240" y="3570514"/>
            <a:ext cx="5837759" cy="319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987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49025E-0E00-AA5B-8CBB-CD593CEF1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 descr="A diagram of a graph&#10;&#10;Description automatically generated">
            <a:extLst>
              <a:ext uri="{FF2B5EF4-FFF2-40B4-BE49-F238E27FC236}">
                <a16:creationId xmlns:a16="http://schemas.microsoft.com/office/drawing/2014/main" id="{5C3B0E47-BADB-4258-4FF5-95ABD2217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751" y="1551566"/>
            <a:ext cx="5708649" cy="3724892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5CDA0C74-813C-FB4C-0A85-B86BB45F22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683625" cy="2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9103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8FE94-3E83-4314-1C63-8C5670AE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RAG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37295D-6890-0EAF-94B2-B285635D2B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510" y="1825625"/>
            <a:ext cx="768498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614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B38F-38A5-4A11-A45D-7F2EF241E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089190C-B55D-47E1-0587-0A1B118F94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282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31BA-9015-EA03-2E2F-099C04B7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 in LLMs?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A3FAF-DA34-5FE3-5A5D-FD2739339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facilitate the integration of factual information into LLM-generated text.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KGs inject a semantic layer of contextual depth into LLMs, enabling them to grasp and process language with a more nuanced understanding of the subject matter.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2"/>
              </a:rPr>
              <a:t>This guidance minimizes the chances of LLMs generating hallucinated or implausible content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11111"/>
                </a:solidFill>
                <a:effectLst/>
                <a:latin typeface="-apple-system"/>
              </a:rPr>
              <a:t>KG-enhanced LLMs</a:t>
            </a:r>
            <a:r>
              <a:rPr lang="en-IN" b="0" i="0" dirty="0">
                <a:solidFill>
                  <a:srgbClr val="111111"/>
                </a:solidFill>
                <a:effectLst/>
                <a:latin typeface="-apple-system"/>
              </a:rPr>
              <a:t>: Incorporating KGs during pre-training and inference phases of LLMs.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11111"/>
                </a:solidFill>
                <a:effectLst/>
                <a:latin typeface="-apple-system"/>
              </a:rPr>
              <a:t>LLM-augmented KGs</a:t>
            </a:r>
            <a:r>
              <a:rPr lang="en-IN" b="0" i="0" dirty="0">
                <a:solidFill>
                  <a:srgbClr val="111111"/>
                </a:solidFill>
                <a:effectLst/>
                <a:latin typeface="-apple-system"/>
              </a:rPr>
              <a:t>: Leveraging LLMs for KG tasks such as embedding, completion, and question answering.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Synergized LLMs + KGs</a:t>
            </a:r>
            <a:r>
              <a:rPr lang="en-IN" b="0" i="0" dirty="0">
                <a:solidFill>
                  <a:srgbClr val="111111"/>
                </a:solidFill>
                <a:effectLst/>
                <a:latin typeface="-apple-system"/>
                <a:hlinkClick r:id="rId3"/>
              </a:rPr>
              <a:t>: Bidirectional reasoning driven by both data and knowledge</a:t>
            </a:r>
            <a:endParaRPr lang="en-IN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1705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270E5E-4385-F9FF-AC32-993AA1A83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When to use Graph databases?</a:t>
            </a:r>
            <a:endParaRPr lang="en-IN" dirty="0"/>
          </a:p>
        </p:txBody>
      </p:sp>
      <p:sp>
        <p:nvSpPr>
          <p:cNvPr id="3" name="Content Placeholder 2"/>
          <p:cNvSpPr>
            <a:spLocks/>
          </p:cNvSpPr>
          <p:nvPr/>
        </p:nvSpPr>
        <p:spPr>
          <a:xfrm>
            <a:off x="1856406" y="2011363"/>
            <a:ext cx="6545034" cy="4160837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just" defTabSz="813816">
              <a:spcAft>
                <a:spcPts val="600"/>
              </a:spcAft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Data is highly connected</a:t>
            </a:r>
          </a:p>
          <a:p>
            <a:pPr algn="just" defTabSz="813816">
              <a:spcAft>
                <a:spcPts val="600"/>
              </a:spcAft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Data is dynamic and the data model keeps changing often</a:t>
            </a:r>
          </a:p>
          <a:p>
            <a:pPr algn="just" defTabSz="813816">
              <a:spcAft>
                <a:spcPts val="600"/>
              </a:spcAft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Retrieval and analytics is more important than storage.</a:t>
            </a:r>
            <a:endParaRPr lang="en-US" sz="2000"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CB5CD1-9C46-5559-79A0-AFE1E5C4D6FB}"/>
              </a:ext>
            </a:extLst>
          </p:cNvPr>
          <p:cNvSpPr txBox="1">
            <a:spLocks/>
          </p:cNvSpPr>
          <p:nvPr/>
        </p:nvSpPr>
        <p:spPr>
          <a:xfrm>
            <a:off x="1183783" y="3568848"/>
            <a:ext cx="8436064" cy="1365466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spc="-100" baseline="0">
                <a:solidFill>
                  <a:schemeClr val="tx1"/>
                </a:solidFill>
                <a:latin typeface="+mj-lt"/>
                <a:ea typeface="Arial Black" charset="0"/>
                <a:cs typeface="Arial Black" charset="0"/>
              </a:defRPr>
            </a:lvl1pPr>
          </a:lstStyle>
          <a:p>
            <a:pPr defTabSz="813816">
              <a:spcAft>
                <a:spcPts val="600"/>
              </a:spcAft>
            </a:pPr>
            <a:r>
              <a:rPr lang="en-US" sz="3798" b="0" i="0" kern="1200" spc="-89" baseline="0">
                <a:solidFill>
                  <a:schemeClr val="tx1"/>
                </a:solidFill>
                <a:latin typeface="+mj-lt"/>
                <a:ea typeface="Arial Black" charset="0"/>
                <a:cs typeface="Arial" panose="020B0604020202020204" pitchFamily="34" charset="0"/>
              </a:rPr>
              <a:t>Why Graphs for Knowledge Representation?</a:t>
            </a:r>
            <a:endParaRPr lang="en-US" sz="4267" b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AF9DE3-0F2A-8525-F293-84A6E67D5158}"/>
              </a:ext>
            </a:extLst>
          </p:cNvPr>
          <p:cNvSpPr txBox="1">
            <a:spLocks/>
          </p:cNvSpPr>
          <p:nvPr/>
        </p:nvSpPr>
        <p:spPr>
          <a:xfrm>
            <a:off x="1856405" y="4505452"/>
            <a:ext cx="9151812" cy="1666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454" indent="-203454" defTabSz="813816">
              <a:spcBef>
                <a:spcPts val="890"/>
              </a:spcBef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Flexible for any changes in underlying model</a:t>
            </a:r>
          </a:p>
          <a:p>
            <a:pPr marL="203454" indent="-203454" defTabSz="813816">
              <a:spcBef>
                <a:spcPts val="890"/>
              </a:spcBef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Integration from multiple heterogeneous data sources is simple</a:t>
            </a:r>
          </a:p>
          <a:p>
            <a:pPr marL="203454" indent="-203454" defTabSz="813816">
              <a:spcBef>
                <a:spcPts val="890"/>
              </a:spcBef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Easy to infer and reason</a:t>
            </a:r>
          </a:p>
          <a:p>
            <a:pPr marL="203454" indent="-203454" defTabSz="813816">
              <a:spcBef>
                <a:spcPts val="890"/>
              </a:spcBef>
            </a:pPr>
            <a:r>
              <a:rPr lang="en-US" sz="178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More intuitive representation for querying paths which represent indirect relations between entities</a:t>
            </a:r>
            <a:endParaRPr lang="en-US" sz="20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3627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F85CD-B644-2209-355A-EC55FBC2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2B9F4-9BBB-7059-3FD8-4E2531527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LLMs simplify information retrieval from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-apple-system"/>
              </a:rPr>
              <a:t>KGs.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 They provide user-friendly access to complex data without needing data experts.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  <a:hlinkClick r:id="rId2"/>
              </a:rPr>
              <a:t>Instead of traditional database searches using programming languages, anyone can directly ask questions and receive summaries by prompting LLMs with KGs</a:t>
            </a:r>
            <a:endParaRPr lang="en-US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5627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30C1F78E-0325-30DE-BEDE-90A1F7D95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4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03867"/>
            <a:ext cx="12090400" cy="886733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Representation of Knowledge – Informal to formal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1" y="1058330"/>
            <a:ext cx="10562361" cy="48455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6242" y="6507912"/>
            <a:ext cx="2039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Courtesy: EK Consulting</a:t>
            </a:r>
          </a:p>
        </p:txBody>
      </p:sp>
    </p:spTree>
    <p:extLst>
      <p:ext uri="{BB962C8B-B14F-4D97-AF65-F5344CB8AC3E}">
        <p14:creationId xmlns:p14="http://schemas.microsoft.com/office/powerpoint/2010/main" val="2069113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6128F3BD-7564-4310-B528-888E64F87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5AF65A-2865-544C-B6F0-8FC7473B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609600"/>
            <a:ext cx="8548386" cy="1282459"/>
          </a:xfrm>
        </p:spPr>
        <p:txBody>
          <a:bodyPr>
            <a:normAutofit/>
          </a:bodyPr>
          <a:lstStyle/>
          <a:p>
            <a:r>
              <a:rPr lang="en-US"/>
              <a:t>What is a Knowledge Graph?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543" y="1806115"/>
            <a:ext cx="9974913" cy="4710642"/>
          </a:xfrm>
        </p:spPr>
        <p:txBody>
          <a:bodyPr>
            <a:no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Graphs which help exploit power of diverse, dynamic and large collections of data</a:t>
            </a:r>
          </a:p>
          <a:p>
            <a:r>
              <a:rPr lang="en-US" sz="2000" dirty="0">
                <a:cs typeface="Arial" panose="020B0604020202020204" pitchFamily="34" charset="0"/>
              </a:rPr>
              <a:t>Fabric to integrate, manage and extract value from diverse sources of data</a:t>
            </a:r>
          </a:p>
          <a:p>
            <a:r>
              <a:rPr lang="en-US" sz="2000" dirty="0">
                <a:cs typeface="Arial" panose="020B0604020202020204" pitchFamily="34" charset="0"/>
              </a:rPr>
              <a:t>A concise and intuitive way of abstraction of domain data</a:t>
            </a:r>
          </a:p>
          <a:p>
            <a:r>
              <a:rPr lang="en-US" sz="2000" dirty="0">
                <a:cs typeface="Arial" panose="020B0604020202020204" pitchFamily="34" charset="0"/>
              </a:rPr>
              <a:t>Ever evolving shared substrate of Knowledge within a domain or community</a:t>
            </a:r>
          </a:p>
          <a:p>
            <a:r>
              <a:rPr lang="en-US" sz="2000" dirty="0">
                <a:cs typeface="Arial" panose="020B0604020202020204" pitchFamily="34" charset="0"/>
              </a:rPr>
              <a:t>Less rigid schema </a:t>
            </a:r>
          </a:p>
          <a:p>
            <a:pPr marL="0" indent="0">
              <a:buNone/>
            </a:pPr>
            <a:endParaRPr lang="en-US" sz="2000" dirty="0">
              <a:cs typeface="Arial" panose="020B0604020202020204" pitchFamily="34" charset="0"/>
            </a:endParaRPr>
          </a:p>
          <a:p>
            <a:r>
              <a:rPr lang="en-US" sz="2000" dirty="0">
                <a:cs typeface="Arial" panose="020B0604020202020204" pitchFamily="34" charset="0"/>
              </a:rPr>
              <a:t>Knowledge Graphs are built based on these three dimensions –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schema (high level structure), 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identity (mapping to real world entity)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context (setting in which knowledge is held true)</a:t>
            </a:r>
          </a:p>
          <a:p>
            <a:r>
              <a:rPr lang="en-US" sz="2000" dirty="0">
                <a:cs typeface="Arial" panose="020B0604020202020204" pitchFamily="34" charset="0"/>
              </a:rPr>
              <a:t>Knowledge Graphs are highly diverse in structure and granularity</a:t>
            </a:r>
          </a:p>
          <a:p>
            <a:pPr marL="0" indent="0">
              <a:buNone/>
            </a:pPr>
            <a:r>
              <a:rPr lang="en-US" sz="2000" b="1" dirty="0">
                <a:cs typeface="Arial" panose="020B0604020202020204" pitchFamily="34" charset="0"/>
              </a:rPr>
              <a:t>Types – Open Knowledge Graphs, Enterprise Knowledge Graphs</a:t>
            </a:r>
          </a:p>
        </p:txBody>
      </p:sp>
      <p:sp>
        <p:nvSpPr>
          <p:cNvPr id="22" name="Freeform: Shape 16">
            <a:extLst>
              <a:ext uri="{FF2B5EF4-FFF2-40B4-BE49-F238E27FC236}">
                <a16:creationId xmlns:a16="http://schemas.microsoft.com/office/drawing/2014/main" id="{82AA3C4E-019E-440F-87AB-67EFA9BE6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822456" y="-2"/>
            <a:ext cx="1368219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251033 w 1364418"/>
              <a:gd name="connsiteY10" fmla="*/ 6492130 h 6858000"/>
              <a:gd name="connsiteX11" fmla="*/ 266720 w 1364418"/>
              <a:gd name="connsiteY11" fmla="*/ 6431610 h 6858000"/>
              <a:gd name="connsiteX12" fmla="*/ 310425 w 1364418"/>
              <a:gd name="connsiteY12" fmla="*/ 6379786 h 6858000"/>
              <a:gd name="connsiteX13" fmla="*/ 293648 w 1364418"/>
              <a:gd name="connsiteY13" fmla="*/ 6334727 h 6858000"/>
              <a:gd name="connsiteX14" fmla="*/ 271063 w 1364418"/>
              <a:gd name="connsiteY14" fmla="*/ 6313295 h 6858000"/>
              <a:gd name="connsiteX15" fmla="*/ 278227 w 1364418"/>
              <a:gd name="connsiteY15" fmla="*/ 6280046 h 6858000"/>
              <a:gd name="connsiteX16" fmla="*/ 281226 w 1364418"/>
              <a:gd name="connsiteY16" fmla="*/ 6272987 h 6858000"/>
              <a:gd name="connsiteX17" fmla="*/ 288000 w 1364418"/>
              <a:gd name="connsiteY17" fmla="*/ 6252834 h 6858000"/>
              <a:gd name="connsiteX18" fmla="*/ 265992 w 1364418"/>
              <a:gd name="connsiteY18" fmla="*/ 6202459 h 6858000"/>
              <a:gd name="connsiteX19" fmla="*/ 264790 w 1364418"/>
              <a:gd name="connsiteY19" fmla="*/ 6153037 h 6858000"/>
              <a:gd name="connsiteX20" fmla="*/ 280205 w 1364418"/>
              <a:gd name="connsiteY20" fmla="*/ 6078132 h 6858000"/>
              <a:gd name="connsiteX21" fmla="*/ 267592 w 1364418"/>
              <a:gd name="connsiteY21" fmla="*/ 6028119 h 6858000"/>
              <a:gd name="connsiteX22" fmla="*/ 252821 w 1364418"/>
              <a:gd name="connsiteY22" fmla="*/ 5926735 h 6858000"/>
              <a:gd name="connsiteX23" fmla="*/ 302333 w 1364418"/>
              <a:gd name="connsiteY23" fmla="*/ 5712857 h 6858000"/>
              <a:gd name="connsiteX24" fmla="*/ 332131 w 1364418"/>
              <a:gd name="connsiteY24" fmla="*/ 5660491 h 6858000"/>
              <a:gd name="connsiteX25" fmla="*/ 341254 w 1364418"/>
              <a:gd name="connsiteY25" fmla="*/ 5563435 h 6858000"/>
              <a:gd name="connsiteX26" fmla="*/ 368130 w 1364418"/>
              <a:gd name="connsiteY26" fmla="*/ 5437125 h 6858000"/>
              <a:gd name="connsiteX27" fmla="*/ 381698 w 1364418"/>
              <a:gd name="connsiteY27" fmla="*/ 5396260 h 6858000"/>
              <a:gd name="connsiteX28" fmla="*/ 397679 w 1364418"/>
              <a:gd name="connsiteY28" fmla="*/ 5330009 h 6858000"/>
              <a:gd name="connsiteX29" fmla="*/ 431172 w 1364418"/>
              <a:gd name="connsiteY29" fmla="*/ 5273739 h 6858000"/>
              <a:gd name="connsiteX30" fmla="*/ 440771 w 1364418"/>
              <a:gd name="connsiteY30" fmla="*/ 5241779 h 6858000"/>
              <a:gd name="connsiteX31" fmla="*/ 451997 w 1364418"/>
              <a:gd name="connsiteY31" fmla="*/ 5225268 h 6858000"/>
              <a:gd name="connsiteX32" fmla="*/ 453017 w 1364418"/>
              <a:gd name="connsiteY32" fmla="*/ 5217684 h 6858000"/>
              <a:gd name="connsiteX33" fmla="*/ 460358 w 1364418"/>
              <a:gd name="connsiteY33" fmla="*/ 5193377 h 6858000"/>
              <a:gd name="connsiteX34" fmla="*/ 463661 w 1364418"/>
              <a:gd name="connsiteY34" fmla="*/ 5179288 h 6858000"/>
              <a:gd name="connsiteX35" fmla="*/ 464645 w 1364418"/>
              <a:gd name="connsiteY35" fmla="*/ 5173621 h 6858000"/>
              <a:gd name="connsiteX36" fmla="*/ 460279 w 1364418"/>
              <a:gd name="connsiteY36" fmla="*/ 5159961 h 6858000"/>
              <a:gd name="connsiteX37" fmla="*/ 466956 w 1364418"/>
              <a:gd name="connsiteY37" fmla="*/ 5144295 h 6858000"/>
              <a:gd name="connsiteX38" fmla="*/ 463889 w 1364418"/>
              <a:gd name="connsiteY38" fmla="*/ 5125185 h 6858000"/>
              <a:gd name="connsiteX39" fmla="*/ 470719 w 1364418"/>
              <a:gd name="connsiteY39" fmla="*/ 5121884 h 6858000"/>
              <a:gd name="connsiteX40" fmla="*/ 477755 w 1364418"/>
              <a:gd name="connsiteY40" fmla="*/ 5067850 h 6858000"/>
              <a:gd name="connsiteX41" fmla="*/ 480486 w 1364418"/>
              <a:gd name="connsiteY41" fmla="*/ 5060861 h 6858000"/>
              <a:gd name="connsiteX42" fmla="*/ 477190 w 1364418"/>
              <a:gd name="connsiteY42" fmla="*/ 5034192 h 6858000"/>
              <a:gd name="connsiteX43" fmla="*/ 478744 w 1364418"/>
              <a:gd name="connsiteY43" fmla="*/ 4993030 h 6858000"/>
              <a:gd name="connsiteX44" fmla="*/ 485653 w 1364418"/>
              <a:gd name="connsiteY44" fmla="*/ 4946844 h 6858000"/>
              <a:gd name="connsiteX45" fmla="*/ 481509 w 1364418"/>
              <a:gd name="connsiteY45" fmla="*/ 4932692 h 6858000"/>
              <a:gd name="connsiteX46" fmla="*/ 496912 w 1364418"/>
              <a:gd name="connsiteY46" fmla="*/ 4858827 h 6858000"/>
              <a:gd name="connsiteX47" fmla="*/ 502815 w 1364418"/>
              <a:gd name="connsiteY47" fmla="*/ 4821170 h 6858000"/>
              <a:gd name="connsiteX48" fmla="*/ 507548 w 1364418"/>
              <a:gd name="connsiteY48" fmla="*/ 4780965 h 6858000"/>
              <a:gd name="connsiteX49" fmla="*/ 508841 w 1364418"/>
              <a:gd name="connsiteY49" fmla="*/ 4750867 h 6858000"/>
              <a:gd name="connsiteX50" fmla="*/ 506648 w 1364418"/>
              <a:gd name="connsiteY50" fmla="*/ 4690749 h 6858000"/>
              <a:gd name="connsiteX51" fmla="*/ 502128 w 1364418"/>
              <a:gd name="connsiteY51" fmla="*/ 4584173 h 6858000"/>
              <a:gd name="connsiteX52" fmla="*/ 497211 w 1364418"/>
              <a:gd name="connsiteY52" fmla="*/ 4444346 h 6858000"/>
              <a:gd name="connsiteX53" fmla="*/ 493776 w 1364418"/>
              <a:gd name="connsiteY53" fmla="*/ 4375228 h 6858000"/>
              <a:gd name="connsiteX54" fmla="*/ 474429 w 1364418"/>
              <a:gd name="connsiteY54" fmla="*/ 4214165 h 6858000"/>
              <a:gd name="connsiteX55" fmla="*/ 478502 w 1364418"/>
              <a:gd name="connsiteY55" fmla="*/ 4090296 h 6858000"/>
              <a:gd name="connsiteX56" fmla="*/ 463758 w 1364418"/>
              <a:gd name="connsiteY56" fmla="*/ 4033999 h 6858000"/>
              <a:gd name="connsiteX57" fmla="*/ 464907 w 1364418"/>
              <a:gd name="connsiteY57" fmla="*/ 4031933 h 6858000"/>
              <a:gd name="connsiteX58" fmla="*/ 463483 w 1364418"/>
              <a:gd name="connsiteY58" fmla="*/ 4013953 h 6858000"/>
              <a:gd name="connsiteX59" fmla="*/ 449778 w 1364418"/>
              <a:gd name="connsiteY59" fmla="*/ 3974753 h 6858000"/>
              <a:gd name="connsiteX60" fmla="*/ 451376 w 1364418"/>
              <a:gd name="connsiteY60" fmla="*/ 3969950 h 6858000"/>
              <a:gd name="connsiteX61" fmla="*/ 444798 w 1364418"/>
              <a:gd name="connsiteY61" fmla="*/ 3933779 h 6858000"/>
              <a:gd name="connsiteX62" fmla="*/ 446129 w 1364418"/>
              <a:gd name="connsiteY62" fmla="*/ 3933093 h 6858000"/>
              <a:gd name="connsiteX63" fmla="*/ 450483 w 1364418"/>
              <a:gd name="connsiteY63" fmla="*/ 3922082 h 6858000"/>
              <a:gd name="connsiteX64" fmla="*/ 455561 w 1364418"/>
              <a:gd name="connsiteY64" fmla="*/ 3901461 h 6858000"/>
              <a:gd name="connsiteX65" fmla="*/ 478155 w 1364418"/>
              <a:gd name="connsiteY65" fmla="*/ 3813873 h 6858000"/>
              <a:gd name="connsiteX66" fmla="*/ 477580 w 1364418"/>
              <a:gd name="connsiteY66" fmla="*/ 3806161 h 6858000"/>
              <a:gd name="connsiteX67" fmla="*/ 477887 w 1364418"/>
              <a:gd name="connsiteY67" fmla="*/ 3805957 h 6858000"/>
              <a:gd name="connsiteX68" fmla="*/ 477914 w 1364418"/>
              <a:gd name="connsiteY68" fmla="*/ 3797724 h 6858000"/>
              <a:gd name="connsiteX69" fmla="*/ 476529 w 1364418"/>
              <a:gd name="connsiteY69" fmla="*/ 3792098 h 6858000"/>
              <a:gd name="connsiteX70" fmla="*/ 475413 w 1364418"/>
              <a:gd name="connsiteY70" fmla="*/ 3777135 h 6858000"/>
              <a:gd name="connsiteX71" fmla="*/ 477146 w 1364418"/>
              <a:gd name="connsiteY71" fmla="*/ 3771656 h 6858000"/>
              <a:gd name="connsiteX72" fmla="*/ 480889 w 1364418"/>
              <a:gd name="connsiteY72" fmla="*/ 3769007 h 6858000"/>
              <a:gd name="connsiteX73" fmla="*/ 480355 w 1364418"/>
              <a:gd name="connsiteY73" fmla="*/ 3767709 h 6858000"/>
              <a:gd name="connsiteX74" fmla="*/ 489051 w 1364418"/>
              <a:gd name="connsiteY74" fmla="*/ 3738082 h 6858000"/>
              <a:gd name="connsiteX75" fmla="*/ 496397 w 1364418"/>
              <a:gd name="connsiteY75" fmla="*/ 3673397 h 6858000"/>
              <a:gd name="connsiteX76" fmla="*/ 495693 w 1364418"/>
              <a:gd name="connsiteY76" fmla="*/ 3637109 h 6858000"/>
              <a:gd name="connsiteX77" fmla="*/ 499136 w 1364418"/>
              <a:gd name="connsiteY77" fmla="*/ 3536883 h 6858000"/>
              <a:gd name="connsiteX78" fmla="*/ 506674 w 1364418"/>
              <a:gd name="connsiteY78" fmla="*/ 3435652 h 6858000"/>
              <a:gd name="connsiteX79" fmla="*/ 508345 w 1364418"/>
              <a:gd name="connsiteY79" fmla="*/ 3307769 h 6858000"/>
              <a:gd name="connsiteX80" fmla="*/ 525908 w 1364418"/>
              <a:gd name="connsiteY80" fmla="*/ 3250522 h 6858000"/>
              <a:gd name="connsiteX81" fmla="*/ 526333 w 1364418"/>
              <a:gd name="connsiteY81" fmla="*/ 3229163 h 6858000"/>
              <a:gd name="connsiteX82" fmla="*/ 528156 w 1364418"/>
              <a:gd name="connsiteY82" fmla="*/ 3217217 h 6858000"/>
              <a:gd name="connsiteX83" fmla="*/ 514991 w 1364418"/>
              <a:gd name="connsiteY83" fmla="*/ 3183755 h 6858000"/>
              <a:gd name="connsiteX84" fmla="*/ 515492 w 1364418"/>
              <a:gd name="connsiteY84" fmla="*/ 3178642 h 6858000"/>
              <a:gd name="connsiteX85" fmla="*/ 503092 w 1364418"/>
              <a:gd name="connsiteY85" fmla="*/ 3158586 h 6858000"/>
              <a:gd name="connsiteX86" fmla="*/ 488277 w 1364418"/>
              <a:gd name="connsiteY86" fmla="*/ 3129034 h 6858000"/>
              <a:gd name="connsiteX87" fmla="*/ 488942 w 1364418"/>
              <a:gd name="connsiteY87" fmla="*/ 3126682 h 6858000"/>
              <a:gd name="connsiteX88" fmla="*/ 479810 w 1364418"/>
              <a:gd name="connsiteY88" fmla="*/ 3114519 h 6858000"/>
              <a:gd name="connsiteX89" fmla="*/ 466419 w 1364418"/>
              <a:gd name="connsiteY89" fmla="*/ 3106272 h 6858000"/>
              <a:gd name="connsiteX90" fmla="*/ 439149 w 1364418"/>
              <a:gd name="connsiteY90" fmla="*/ 2958185 h 6858000"/>
              <a:gd name="connsiteX91" fmla="*/ 381763 w 1364418"/>
              <a:gd name="connsiteY91" fmla="*/ 2762989 h 6858000"/>
              <a:gd name="connsiteX92" fmla="*/ 330681 w 1364418"/>
              <a:gd name="connsiteY92" fmla="*/ 2554718 h 6858000"/>
              <a:gd name="connsiteX93" fmla="*/ 310775 w 1364418"/>
              <a:gd name="connsiteY93" fmla="*/ 2485734 h 6858000"/>
              <a:gd name="connsiteX94" fmla="*/ 301498 w 1364418"/>
              <a:gd name="connsiteY94" fmla="*/ 2447068 h 6858000"/>
              <a:gd name="connsiteX95" fmla="*/ 288459 w 1364418"/>
              <a:gd name="connsiteY95" fmla="*/ 2425819 h 6858000"/>
              <a:gd name="connsiteX96" fmla="*/ 294458 w 1364418"/>
              <a:gd name="connsiteY96" fmla="*/ 2402874 h 6858000"/>
              <a:gd name="connsiteX97" fmla="*/ 297070 w 1364418"/>
              <a:gd name="connsiteY97" fmla="*/ 2381443 h 6858000"/>
              <a:gd name="connsiteX98" fmla="*/ 273399 w 1364418"/>
              <a:gd name="connsiteY98" fmla="*/ 2261920 h 6858000"/>
              <a:gd name="connsiteX99" fmla="*/ 263286 w 1364418"/>
              <a:gd name="connsiteY99" fmla="*/ 2195378 h 6858000"/>
              <a:gd name="connsiteX100" fmla="*/ 247503 w 1364418"/>
              <a:gd name="connsiteY100" fmla="*/ 2155135 h 6858000"/>
              <a:gd name="connsiteX101" fmla="*/ 244961 w 1364418"/>
              <a:gd name="connsiteY101" fmla="*/ 2118008 h 6858000"/>
              <a:gd name="connsiteX102" fmla="*/ 245954 w 1364418"/>
              <a:gd name="connsiteY102" fmla="*/ 2050531 h 6858000"/>
              <a:gd name="connsiteX103" fmla="*/ 237760 w 1364418"/>
              <a:gd name="connsiteY103" fmla="*/ 1963269 h 6858000"/>
              <a:gd name="connsiteX104" fmla="*/ 218938 w 1364418"/>
              <a:gd name="connsiteY104" fmla="*/ 1906352 h 6858000"/>
              <a:gd name="connsiteX105" fmla="*/ 195495 w 1364418"/>
              <a:gd name="connsiteY105" fmla="*/ 1861531 h 6858000"/>
              <a:gd name="connsiteX106" fmla="*/ 149294 w 1364418"/>
              <a:gd name="connsiteY106" fmla="*/ 1732919 h 6858000"/>
              <a:gd name="connsiteX107" fmla="*/ 121605 w 1364418"/>
              <a:gd name="connsiteY107" fmla="*/ 1663540 h 6858000"/>
              <a:gd name="connsiteX108" fmla="*/ 120731 w 1364418"/>
              <a:gd name="connsiteY108" fmla="*/ 1615777 h 6858000"/>
              <a:gd name="connsiteX109" fmla="*/ 101526 w 1364418"/>
              <a:gd name="connsiteY109" fmla="*/ 1563678 h 6858000"/>
              <a:gd name="connsiteX110" fmla="*/ 114606 w 1364418"/>
              <a:gd name="connsiteY110" fmla="*/ 1519474 h 6858000"/>
              <a:gd name="connsiteX111" fmla="*/ 107348 w 1364418"/>
              <a:gd name="connsiteY111" fmla="*/ 1477995 h 6858000"/>
              <a:gd name="connsiteX112" fmla="*/ 93433 w 1364418"/>
              <a:gd name="connsiteY112" fmla="*/ 1373769 h 6858000"/>
              <a:gd name="connsiteX113" fmla="*/ 101740 w 1364418"/>
              <a:gd name="connsiteY113" fmla="*/ 1307086 h 6858000"/>
              <a:gd name="connsiteX114" fmla="*/ 102928 w 1364418"/>
              <a:gd name="connsiteY114" fmla="*/ 1189033 h 6858000"/>
              <a:gd name="connsiteX115" fmla="*/ 107613 w 1364418"/>
              <a:gd name="connsiteY115" fmla="*/ 1168288 h 6858000"/>
              <a:gd name="connsiteX116" fmla="*/ 99895 w 1364418"/>
              <a:gd name="connsiteY116" fmla="*/ 1142577 h 6858000"/>
              <a:gd name="connsiteX117" fmla="*/ 89201 w 1364418"/>
              <a:gd name="connsiteY117" fmla="*/ 1088484 h 6858000"/>
              <a:gd name="connsiteX118" fmla="*/ 77937 w 1364418"/>
              <a:gd name="connsiteY118" fmla="*/ 1016103 h 6858000"/>
              <a:gd name="connsiteX119" fmla="*/ 79393 w 1364418"/>
              <a:gd name="connsiteY119" fmla="*/ 954054 h 6858000"/>
              <a:gd name="connsiteX120" fmla="*/ 90309 w 1364418"/>
              <a:gd name="connsiteY120" fmla="*/ 921368 h 6858000"/>
              <a:gd name="connsiteX121" fmla="*/ 74258 w 1364418"/>
              <a:gd name="connsiteY121" fmla="*/ 896999 h 6858000"/>
              <a:gd name="connsiteX122" fmla="*/ 43666 w 1364418"/>
              <a:gd name="connsiteY122" fmla="*/ 821517 h 6858000"/>
              <a:gd name="connsiteX123" fmla="*/ 22616 w 1364418"/>
              <a:gd name="connsiteY123" fmla="*/ 751353 h 6858000"/>
              <a:gd name="connsiteX124" fmla="*/ 22174 w 1364418"/>
              <a:gd name="connsiteY124" fmla="*/ 721230 h 6858000"/>
              <a:gd name="connsiteX125" fmla="*/ 7845 w 1364418"/>
              <a:gd name="connsiteY125" fmla="*/ 681659 h 6858000"/>
              <a:gd name="connsiteX126" fmla="*/ 31306 w 1364418"/>
              <a:gd name="connsiteY126" fmla="*/ 619315 h 6858000"/>
              <a:gd name="connsiteX127" fmla="*/ 15184 w 1364418"/>
              <a:gd name="connsiteY127" fmla="*/ 585934 h 6858000"/>
              <a:gd name="connsiteX128" fmla="*/ 22258 w 1364418"/>
              <a:gd name="connsiteY128" fmla="*/ 538948 h 6858000"/>
              <a:gd name="connsiteX129" fmla="*/ 26166 w 1364418"/>
              <a:gd name="connsiteY129" fmla="*/ 525163 h 6858000"/>
              <a:gd name="connsiteX130" fmla="*/ 52290 w 1364418"/>
              <a:gd name="connsiteY130" fmla="*/ 446567 h 6858000"/>
              <a:gd name="connsiteX131" fmla="*/ 51538 w 1364418"/>
              <a:gd name="connsiteY131" fmla="*/ 393828 h 6858000"/>
              <a:gd name="connsiteX132" fmla="*/ 51368 w 1364418"/>
              <a:gd name="connsiteY132" fmla="*/ 353137 h 6858000"/>
              <a:gd name="connsiteX133" fmla="*/ 55970 w 1364418"/>
              <a:gd name="connsiteY133" fmla="*/ 321428 h 6858000"/>
              <a:gd name="connsiteX134" fmla="*/ 57061 w 1364418"/>
              <a:gd name="connsiteY134" fmla="*/ 275771 h 6858000"/>
              <a:gd name="connsiteX135" fmla="*/ 74088 w 1364418"/>
              <a:gd name="connsiteY135" fmla="*/ 212860 h 6858000"/>
              <a:gd name="connsiteX136" fmla="*/ 65798 w 1364418"/>
              <a:gd name="connsiteY136" fmla="*/ 144983 h 6858000"/>
              <a:gd name="connsiteX137" fmla="*/ 78082 w 1364418"/>
              <a:gd name="connsiteY137" fmla="*/ 55288 h 6858000"/>
              <a:gd name="connsiteX138" fmla="*/ 37636 w 1364418"/>
              <a:gd name="connsiteY138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251033 w 1364418"/>
              <a:gd name="connsiteY9" fmla="*/ 6492130 h 6858000"/>
              <a:gd name="connsiteX10" fmla="*/ 266720 w 1364418"/>
              <a:gd name="connsiteY10" fmla="*/ 6431610 h 6858000"/>
              <a:gd name="connsiteX11" fmla="*/ 310425 w 1364418"/>
              <a:gd name="connsiteY11" fmla="*/ 6379786 h 6858000"/>
              <a:gd name="connsiteX12" fmla="*/ 293648 w 1364418"/>
              <a:gd name="connsiteY12" fmla="*/ 6334727 h 6858000"/>
              <a:gd name="connsiteX13" fmla="*/ 271063 w 1364418"/>
              <a:gd name="connsiteY13" fmla="*/ 6313295 h 6858000"/>
              <a:gd name="connsiteX14" fmla="*/ 278227 w 1364418"/>
              <a:gd name="connsiteY14" fmla="*/ 6280046 h 6858000"/>
              <a:gd name="connsiteX15" fmla="*/ 281226 w 1364418"/>
              <a:gd name="connsiteY15" fmla="*/ 6272987 h 6858000"/>
              <a:gd name="connsiteX16" fmla="*/ 288000 w 1364418"/>
              <a:gd name="connsiteY16" fmla="*/ 6252834 h 6858000"/>
              <a:gd name="connsiteX17" fmla="*/ 265992 w 1364418"/>
              <a:gd name="connsiteY17" fmla="*/ 6202459 h 6858000"/>
              <a:gd name="connsiteX18" fmla="*/ 264790 w 1364418"/>
              <a:gd name="connsiteY18" fmla="*/ 6153037 h 6858000"/>
              <a:gd name="connsiteX19" fmla="*/ 280205 w 1364418"/>
              <a:gd name="connsiteY19" fmla="*/ 6078132 h 6858000"/>
              <a:gd name="connsiteX20" fmla="*/ 267592 w 1364418"/>
              <a:gd name="connsiteY20" fmla="*/ 6028119 h 6858000"/>
              <a:gd name="connsiteX21" fmla="*/ 252821 w 1364418"/>
              <a:gd name="connsiteY21" fmla="*/ 5926735 h 6858000"/>
              <a:gd name="connsiteX22" fmla="*/ 302333 w 1364418"/>
              <a:gd name="connsiteY22" fmla="*/ 5712857 h 6858000"/>
              <a:gd name="connsiteX23" fmla="*/ 332131 w 1364418"/>
              <a:gd name="connsiteY23" fmla="*/ 5660491 h 6858000"/>
              <a:gd name="connsiteX24" fmla="*/ 341254 w 1364418"/>
              <a:gd name="connsiteY24" fmla="*/ 5563435 h 6858000"/>
              <a:gd name="connsiteX25" fmla="*/ 368130 w 1364418"/>
              <a:gd name="connsiteY25" fmla="*/ 5437125 h 6858000"/>
              <a:gd name="connsiteX26" fmla="*/ 381698 w 1364418"/>
              <a:gd name="connsiteY26" fmla="*/ 5396260 h 6858000"/>
              <a:gd name="connsiteX27" fmla="*/ 397679 w 1364418"/>
              <a:gd name="connsiteY27" fmla="*/ 5330009 h 6858000"/>
              <a:gd name="connsiteX28" fmla="*/ 431172 w 1364418"/>
              <a:gd name="connsiteY28" fmla="*/ 5273739 h 6858000"/>
              <a:gd name="connsiteX29" fmla="*/ 440771 w 1364418"/>
              <a:gd name="connsiteY29" fmla="*/ 5241779 h 6858000"/>
              <a:gd name="connsiteX30" fmla="*/ 451997 w 1364418"/>
              <a:gd name="connsiteY30" fmla="*/ 5225268 h 6858000"/>
              <a:gd name="connsiteX31" fmla="*/ 453017 w 1364418"/>
              <a:gd name="connsiteY31" fmla="*/ 5217684 h 6858000"/>
              <a:gd name="connsiteX32" fmla="*/ 460358 w 1364418"/>
              <a:gd name="connsiteY32" fmla="*/ 5193377 h 6858000"/>
              <a:gd name="connsiteX33" fmla="*/ 463661 w 1364418"/>
              <a:gd name="connsiteY33" fmla="*/ 5179288 h 6858000"/>
              <a:gd name="connsiteX34" fmla="*/ 464645 w 1364418"/>
              <a:gd name="connsiteY34" fmla="*/ 5173621 h 6858000"/>
              <a:gd name="connsiteX35" fmla="*/ 460279 w 1364418"/>
              <a:gd name="connsiteY35" fmla="*/ 5159961 h 6858000"/>
              <a:gd name="connsiteX36" fmla="*/ 466956 w 1364418"/>
              <a:gd name="connsiteY36" fmla="*/ 5144295 h 6858000"/>
              <a:gd name="connsiteX37" fmla="*/ 463889 w 1364418"/>
              <a:gd name="connsiteY37" fmla="*/ 5125185 h 6858000"/>
              <a:gd name="connsiteX38" fmla="*/ 470719 w 1364418"/>
              <a:gd name="connsiteY38" fmla="*/ 5121884 h 6858000"/>
              <a:gd name="connsiteX39" fmla="*/ 477755 w 1364418"/>
              <a:gd name="connsiteY39" fmla="*/ 5067850 h 6858000"/>
              <a:gd name="connsiteX40" fmla="*/ 480486 w 1364418"/>
              <a:gd name="connsiteY40" fmla="*/ 5060861 h 6858000"/>
              <a:gd name="connsiteX41" fmla="*/ 477190 w 1364418"/>
              <a:gd name="connsiteY41" fmla="*/ 5034192 h 6858000"/>
              <a:gd name="connsiteX42" fmla="*/ 478744 w 1364418"/>
              <a:gd name="connsiteY42" fmla="*/ 4993030 h 6858000"/>
              <a:gd name="connsiteX43" fmla="*/ 485653 w 1364418"/>
              <a:gd name="connsiteY43" fmla="*/ 4946844 h 6858000"/>
              <a:gd name="connsiteX44" fmla="*/ 481509 w 1364418"/>
              <a:gd name="connsiteY44" fmla="*/ 4932692 h 6858000"/>
              <a:gd name="connsiteX45" fmla="*/ 496912 w 1364418"/>
              <a:gd name="connsiteY45" fmla="*/ 4858827 h 6858000"/>
              <a:gd name="connsiteX46" fmla="*/ 502815 w 1364418"/>
              <a:gd name="connsiteY46" fmla="*/ 4821170 h 6858000"/>
              <a:gd name="connsiteX47" fmla="*/ 507548 w 1364418"/>
              <a:gd name="connsiteY47" fmla="*/ 4780965 h 6858000"/>
              <a:gd name="connsiteX48" fmla="*/ 508841 w 1364418"/>
              <a:gd name="connsiteY48" fmla="*/ 4750867 h 6858000"/>
              <a:gd name="connsiteX49" fmla="*/ 506648 w 1364418"/>
              <a:gd name="connsiteY49" fmla="*/ 4690749 h 6858000"/>
              <a:gd name="connsiteX50" fmla="*/ 502128 w 1364418"/>
              <a:gd name="connsiteY50" fmla="*/ 4584173 h 6858000"/>
              <a:gd name="connsiteX51" fmla="*/ 497211 w 1364418"/>
              <a:gd name="connsiteY51" fmla="*/ 4444346 h 6858000"/>
              <a:gd name="connsiteX52" fmla="*/ 493776 w 1364418"/>
              <a:gd name="connsiteY52" fmla="*/ 4375228 h 6858000"/>
              <a:gd name="connsiteX53" fmla="*/ 474429 w 1364418"/>
              <a:gd name="connsiteY53" fmla="*/ 4214165 h 6858000"/>
              <a:gd name="connsiteX54" fmla="*/ 478502 w 1364418"/>
              <a:gd name="connsiteY54" fmla="*/ 4090296 h 6858000"/>
              <a:gd name="connsiteX55" fmla="*/ 463758 w 1364418"/>
              <a:gd name="connsiteY55" fmla="*/ 4033999 h 6858000"/>
              <a:gd name="connsiteX56" fmla="*/ 464907 w 1364418"/>
              <a:gd name="connsiteY56" fmla="*/ 4031933 h 6858000"/>
              <a:gd name="connsiteX57" fmla="*/ 463483 w 1364418"/>
              <a:gd name="connsiteY57" fmla="*/ 4013953 h 6858000"/>
              <a:gd name="connsiteX58" fmla="*/ 449778 w 1364418"/>
              <a:gd name="connsiteY58" fmla="*/ 3974753 h 6858000"/>
              <a:gd name="connsiteX59" fmla="*/ 451376 w 1364418"/>
              <a:gd name="connsiteY59" fmla="*/ 3969950 h 6858000"/>
              <a:gd name="connsiteX60" fmla="*/ 444798 w 1364418"/>
              <a:gd name="connsiteY60" fmla="*/ 3933779 h 6858000"/>
              <a:gd name="connsiteX61" fmla="*/ 446129 w 1364418"/>
              <a:gd name="connsiteY61" fmla="*/ 3933093 h 6858000"/>
              <a:gd name="connsiteX62" fmla="*/ 450483 w 1364418"/>
              <a:gd name="connsiteY62" fmla="*/ 3922082 h 6858000"/>
              <a:gd name="connsiteX63" fmla="*/ 455561 w 1364418"/>
              <a:gd name="connsiteY63" fmla="*/ 3901461 h 6858000"/>
              <a:gd name="connsiteX64" fmla="*/ 478155 w 1364418"/>
              <a:gd name="connsiteY64" fmla="*/ 3813873 h 6858000"/>
              <a:gd name="connsiteX65" fmla="*/ 477580 w 1364418"/>
              <a:gd name="connsiteY65" fmla="*/ 3806161 h 6858000"/>
              <a:gd name="connsiteX66" fmla="*/ 477887 w 1364418"/>
              <a:gd name="connsiteY66" fmla="*/ 3805957 h 6858000"/>
              <a:gd name="connsiteX67" fmla="*/ 477914 w 1364418"/>
              <a:gd name="connsiteY67" fmla="*/ 3797724 h 6858000"/>
              <a:gd name="connsiteX68" fmla="*/ 476529 w 1364418"/>
              <a:gd name="connsiteY68" fmla="*/ 3792098 h 6858000"/>
              <a:gd name="connsiteX69" fmla="*/ 475413 w 1364418"/>
              <a:gd name="connsiteY69" fmla="*/ 3777135 h 6858000"/>
              <a:gd name="connsiteX70" fmla="*/ 477146 w 1364418"/>
              <a:gd name="connsiteY70" fmla="*/ 3771656 h 6858000"/>
              <a:gd name="connsiteX71" fmla="*/ 480889 w 1364418"/>
              <a:gd name="connsiteY71" fmla="*/ 3769007 h 6858000"/>
              <a:gd name="connsiteX72" fmla="*/ 480355 w 1364418"/>
              <a:gd name="connsiteY72" fmla="*/ 3767709 h 6858000"/>
              <a:gd name="connsiteX73" fmla="*/ 489051 w 1364418"/>
              <a:gd name="connsiteY73" fmla="*/ 3738082 h 6858000"/>
              <a:gd name="connsiteX74" fmla="*/ 496397 w 1364418"/>
              <a:gd name="connsiteY74" fmla="*/ 3673397 h 6858000"/>
              <a:gd name="connsiteX75" fmla="*/ 495693 w 1364418"/>
              <a:gd name="connsiteY75" fmla="*/ 3637109 h 6858000"/>
              <a:gd name="connsiteX76" fmla="*/ 499136 w 1364418"/>
              <a:gd name="connsiteY76" fmla="*/ 3536883 h 6858000"/>
              <a:gd name="connsiteX77" fmla="*/ 506674 w 1364418"/>
              <a:gd name="connsiteY77" fmla="*/ 3435652 h 6858000"/>
              <a:gd name="connsiteX78" fmla="*/ 508345 w 1364418"/>
              <a:gd name="connsiteY78" fmla="*/ 3307769 h 6858000"/>
              <a:gd name="connsiteX79" fmla="*/ 525908 w 1364418"/>
              <a:gd name="connsiteY79" fmla="*/ 3250522 h 6858000"/>
              <a:gd name="connsiteX80" fmla="*/ 526333 w 1364418"/>
              <a:gd name="connsiteY80" fmla="*/ 3229163 h 6858000"/>
              <a:gd name="connsiteX81" fmla="*/ 528156 w 1364418"/>
              <a:gd name="connsiteY81" fmla="*/ 3217217 h 6858000"/>
              <a:gd name="connsiteX82" fmla="*/ 514991 w 1364418"/>
              <a:gd name="connsiteY82" fmla="*/ 3183755 h 6858000"/>
              <a:gd name="connsiteX83" fmla="*/ 515492 w 1364418"/>
              <a:gd name="connsiteY83" fmla="*/ 3178642 h 6858000"/>
              <a:gd name="connsiteX84" fmla="*/ 503092 w 1364418"/>
              <a:gd name="connsiteY84" fmla="*/ 3158586 h 6858000"/>
              <a:gd name="connsiteX85" fmla="*/ 488277 w 1364418"/>
              <a:gd name="connsiteY85" fmla="*/ 3129034 h 6858000"/>
              <a:gd name="connsiteX86" fmla="*/ 488942 w 1364418"/>
              <a:gd name="connsiteY86" fmla="*/ 3126682 h 6858000"/>
              <a:gd name="connsiteX87" fmla="*/ 479810 w 1364418"/>
              <a:gd name="connsiteY87" fmla="*/ 3114519 h 6858000"/>
              <a:gd name="connsiteX88" fmla="*/ 466419 w 1364418"/>
              <a:gd name="connsiteY88" fmla="*/ 3106272 h 6858000"/>
              <a:gd name="connsiteX89" fmla="*/ 439149 w 1364418"/>
              <a:gd name="connsiteY89" fmla="*/ 2958185 h 6858000"/>
              <a:gd name="connsiteX90" fmla="*/ 381763 w 1364418"/>
              <a:gd name="connsiteY90" fmla="*/ 2762989 h 6858000"/>
              <a:gd name="connsiteX91" fmla="*/ 330681 w 1364418"/>
              <a:gd name="connsiteY91" fmla="*/ 2554718 h 6858000"/>
              <a:gd name="connsiteX92" fmla="*/ 310775 w 1364418"/>
              <a:gd name="connsiteY92" fmla="*/ 2485734 h 6858000"/>
              <a:gd name="connsiteX93" fmla="*/ 301498 w 1364418"/>
              <a:gd name="connsiteY93" fmla="*/ 2447068 h 6858000"/>
              <a:gd name="connsiteX94" fmla="*/ 288459 w 1364418"/>
              <a:gd name="connsiteY94" fmla="*/ 2425819 h 6858000"/>
              <a:gd name="connsiteX95" fmla="*/ 294458 w 1364418"/>
              <a:gd name="connsiteY95" fmla="*/ 2402874 h 6858000"/>
              <a:gd name="connsiteX96" fmla="*/ 297070 w 1364418"/>
              <a:gd name="connsiteY96" fmla="*/ 2381443 h 6858000"/>
              <a:gd name="connsiteX97" fmla="*/ 273399 w 1364418"/>
              <a:gd name="connsiteY97" fmla="*/ 2261920 h 6858000"/>
              <a:gd name="connsiteX98" fmla="*/ 263286 w 1364418"/>
              <a:gd name="connsiteY98" fmla="*/ 2195378 h 6858000"/>
              <a:gd name="connsiteX99" fmla="*/ 247503 w 1364418"/>
              <a:gd name="connsiteY99" fmla="*/ 2155135 h 6858000"/>
              <a:gd name="connsiteX100" fmla="*/ 244961 w 1364418"/>
              <a:gd name="connsiteY100" fmla="*/ 2118008 h 6858000"/>
              <a:gd name="connsiteX101" fmla="*/ 245954 w 1364418"/>
              <a:gd name="connsiteY101" fmla="*/ 2050531 h 6858000"/>
              <a:gd name="connsiteX102" fmla="*/ 237760 w 1364418"/>
              <a:gd name="connsiteY102" fmla="*/ 1963269 h 6858000"/>
              <a:gd name="connsiteX103" fmla="*/ 218938 w 1364418"/>
              <a:gd name="connsiteY103" fmla="*/ 1906352 h 6858000"/>
              <a:gd name="connsiteX104" fmla="*/ 195495 w 1364418"/>
              <a:gd name="connsiteY104" fmla="*/ 1861531 h 6858000"/>
              <a:gd name="connsiteX105" fmla="*/ 149294 w 1364418"/>
              <a:gd name="connsiteY105" fmla="*/ 1732919 h 6858000"/>
              <a:gd name="connsiteX106" fmla="*/ 121605 w 1364418"/>
              <a:gd name="connsiteY106" fmla="*/ 1663540 h 6858000"/>
              <a:gd name="connsiteX107" fmla="*/ 120731 w 1364418"/>
              <a:gd name="connsiteY107" fmla="*/ 1615777 h 6858000"/>
              <a:gd name="connsiteX108" fmla="*/ 101526 w 1364418"/>
              <a:gd name="connsiteY108" fmla="*/ 1563678 h 6858000"/>
              <a:gd name="connsiteX109" fmla="*/ 114606 w 1364418"/>
              <a:gd name="connsiteY109" fmla="*/ 1519474 h 6858000"/>
              <a:gd name="connsiteX110" fmla="*/ 107348 w 1364418"/>
              <a:gd name="connsiteY110" fmla="*/ 1477995 h 6858000"/>
              <a:gd name="connsiteX111" fmla="*/ 93433 w 1364418"/>
              <a:gd name="connsiteY111" fmla="*/ 1373769 h 6858000"/>
              <a:gd name="connsiteX112" fmla="*/ 101740 w 1364418"/>
              <a:gd name="connsiteY112" fmla="*/ 1307086 h 6858000"/>
              <a:gd name="connsiteX113" fmla="*/ 102928 w 1364418"/>
              <a:gd name="connsiteY113" fmla="*/ 1189033 h 6858000"/>
              <a:gd name="connsiteX114" fmla="*/ 107613 w 1364418"/>
              <a:gd name="connsiteY114" fmla="*/ 1168288 h 6858000"/>
              <a:gd name="connsiteX115" fmla="*/ 99895 w 1364418"/>
              <a:gd name="connsiteY115" fmla="*/ 1142577 h 6858000"/>
              <a:gd name="connsiteX116" fmla="*/ 89201 w 1364418"/>
              <a:gd name="connsiteY116" fmla="*/ 1088484 h 6858000"/>
              <a:gd name="connsiteX117" fmla="*/ 77937 w 1364418"/>
              <a:gd name="connsiteY117" fmla="*/ 1016103 h 6858000"/>
              <a:gd name="connsiteX118" fmla="*/ 79393 w 1364418"/>
              <a:gd name="connsiteY118" fmla="*/ 954054 h 6858000"/>
              <a:gd name="connsiteX119" fmla="*/ 90309 w 1364418"/>
              <a:gd name="connsiteY119" fmla="*/ 921368 h 6858000"/>
              <a:gd name="connsiteX120" fmla="*/ 74258 w 1364418"/>
              <a:gd name="connsiteY120" fmla="*/ 896999 h 6858000"/>
              <a:gd name="connsiteX121" fmla="*/ 43666 w 1364418"/>
              <a:gd name="connsiteY121" fmla="*/ 821517 h 6858000"/>
              <a:gd name="connsiteX122" fmla="*/ 22616 w 1364418"/>
              <a:gd name="connsiteY122" fmla="*/ 751353 h 6858000"/>
              <a:gd name="connsiteX123" fmla="*/ 22174 w 1364418"/>
              <a:gd name="connsiteY123" fmla="*/ 721230 h 6858000"/>
              <a:gd name="connsiteX124" fmla="*/ 7845 w 1364418"/>
              <a:gd name="connsiteY124" fmla="*/ 681659 h 6858000"/>
              <a:gd name="connsiteX125" fmla="*/ 31306 w 1364418"/>
              <a:gd name="connsiteY125" fmla="*/ 619315 h 6858000"/>
              <a:gd name="connsiteX126" fmla="*/ 15184 w 1364418"/>
              <a:gd name="connsiteY126" fmla="*/ 585934 h 6858000"/>
              <a:gd name="connsiteX127" fmla="*/ 22258 w 1364418"/>
              <a:gd name="connsiteY127" fmla="*/ 538948 h 6858000"/>
              <a:gd name="connsiteX128" fmla="*/ 26166 w 1364418"/>
              <a:gd name="connsiteY128" fmla="*/ 525163 h 6858000"/>
              <a:gd name="connsiteX129" fmla="*/ 52290 w 1364418"/>
              <a:gd name="connsiteY129" fmla="*/ 446567 h 6858000"/>
              <a:gd name="connsiteX130" fmla="*/ 51538 w 1364418"/>
              <a:gd name="connsiteY130" fmla="*/ 393828 h 6858000"/>
              <a:gd name="connsiteX131" fmla="*/ 51368 w 1364418"/>
              <a:gd name="connsiteY131" fmla="*/ 353137 h 6858000"/>
              <a:gd name="connsiteX132" fmla="*/ 55970 w 1364418"/>
              <a:gd name="connsiteY132" fmla="*/ 321428 h 6858000"/>
              <a:gd name="connsiteX133" fmla="*/ 57061 w 1364418"/>
              <a:gd name="connsiteY133" fmla="*/ 275771 h 6858000"/>
              <a:gd name="connsiteX134" fmla="*/ 74088 w 1364418"/>
              <a:gd name="connsiteY134" fmla="*/ 212860 h 6858000"/>
              <a:gd name="connsiteX135" fmla="*/ 65798 w 1364418"/>
              <a:gd name="connsiteY135" fmla="*/ 144983 h 6858000"/>
              <a:gd name="connsiteX136" fmla="*/ 78082 w 1364418"/>
              <a:gd name="connsiteY136" fmla="*/ 55288 h 6858000"/>
              <a:gd name="connsiteX137" fmla="*/ 37636 w 1364418"/>
              <a:gd name="connsiteY137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51033 w 1364418"/>
              <a:gd name="connsiteY8" fmla="*/ 6492130 h 6858000"/>
              <a:gd name="connsiteX9" fmla="*/ 266720 w 1364418"/>
              <a:gd name="connsiteY9" fmla="*/ 6431610 h 6858000"/>
              <a:gd name="connsiteX10" fmla="*/ 310425 w 1364418"/>
              <a:gd name="connsiteY10" fmla="*/ 6379786 h 6858000"/>
              <a:gd name="connsiteX11" fmla="*/ 293648 w 1364418"/>
              <a:gd name="connsiteY11" fmla="*/ 6334727 h 6858000"/>
              <a:gd name="connsiteX12" fmla="*/ 271063 w 1364418"/>
              <a:gd name="connsiteY12" fmla="*/ 6313295 h 6858000"/>
              <a:gd name="connsiteX13" fmla="*/ 278227 w 1364418"/>
              <a:gd name="connsiteY13" fmla="*/ 6280046 h 6858000"/>
              <a:gd name="connsiteX14" fmla="*/ 281226 w 1364418"/>
              <a:gd name="connsiteY14" fmla="*/ 6272987 h 6858000"/>
              <a:gd name="connsiteX15" fmla="*/ 288000 w 1364418"/>
              <a:gd name="connsiteY15" fmla="*/ 6252834 h 6858000"/>
              <a:gd name="connsiteX16" fmla="*/ 265992 w 1364418"/>
              <a:gd name="connsiteY16" fmla="*/ 6202459 h 6858000"/>
              <a:gd name="connsiteX17" fmla="*/ 264790 w 1364418"/>
              <a:gd name="connsiteY17" fmla="*/ 6153037 h 6858000"/>
              <a:gd name="connsiteX18" fmla="*/ 280205 w 1364418"/>
              <a:gd name="connsiteY18" fmla="*/ 6078132 h 6858000"/>
              <a:gd name="connsiteX19" fmla="*/ 267592 w 1364418"/>
              <a:gd name="connsiteY19" fmla="*/ 6028119 h 6858000"/>
              <a:gd name="connsiteX20" fmla="*/ 252821 w 1364418"/>
              <a:gd name="connsiteY20" fmla="*/ 5926735 h 6858000"/>
              <a:gd name="connsiteX21" fmla="*/ 302333 w 1364418"/>
              <a:gd name="connsiteY21" fmla="*/ 5712857 h 6858000"/>
              <a:gd name="connsiteX22" fmla="*/ 332131 w 1364418"/>
              <a:gd name="connsiteY22" fmla="*/ 5660491 h 6858000"/>
              <a:gd name="connsiteX23" fmla="*/ 341254 w 1364418"/>
              <a:gd name="connsiteY23" fmla="*/ 5563435 h 6858000"/>
              <a:gd name="connsiteX24" fmla="*/ 368130 w 1364418"/>
              <a:gd name="connsiteY24" fmla="*/ 5437125 h 6858000"/>
              <a:gd name="connsiteX25" fmla="*/ 381698 w 1364418"/>
              <a:gd name="connsiteY25" fmla="*/ 5396260 h 6858000"/>
              <a:gd name="connsiteX26" fmla="*/ 397679 w 1364418"/>
              <a:gd name="connsiteY26" fmla="*/ 5330009 h 6858000"/>
              <a:gd name="connsiteX27" fmla="*/ 431172 w 1364418"/>
              <a:gd name="connsiteY27" fmla="*/ 5273739 h 6858000"/>
              <a:gd name="connsiteX28" fmla="*/ 440771 w 1364418"/>
              <a:gd name="connsiteY28" fmla="*/ 5241779 h 6858000"/>
              <a:gd name="connsiteX29" fmla="*/ 451997 w 1364418"/>
              <a:gd name="connsiteY29" fmla="*/ 5225268 h 6858000"/>
              <a:gd name="connsiteX30" fmla="*/ 453017 w 1364418"/>
              <a:gd name="connsiteY30" fmla="*/ 5217684 h 6858000"/>
              <a:gd name="connsiteX31" fmla="*/ 460358 w 1364418"/>
              <a:gd name="connsiteY31" fmla="*/ 5193377 h 6858000"/>
              <a:gd name="connsiteX32" fmla="*/ 463661 w 1364418"/>
              <a:gd name="connsiteY32" fmla="*/ 5179288 h 6858000"/>
              <a:gd name="connsiteX33" fmla="*/ 464645 w 1364418"/>
              <a:gd name="connsiteY33" fmla="*/ 5173621 h 6858000"/>
              <a:gd name="connsiteX34" fmla="*/ 460279 w 1364418"/>
              <a:gd name="connsiteY34" fmla="*/ 5159961 h 6858000"/>
              <a:gd name="connsiteX35" fmla="*/ 466956 w 1364418"/>
              <a:gd name="connsiteY35" fmla="*/ 5144295 h 6858000"/>
              <a:gd name="connsiteX36" fmla="*/ 463889 w 1364418"/>
              <a:gd name="connsiteY36" fmla="*/ 5125185 h 6858000"/>
              <a:gd name="connsiteX37" fmla="*/ 470719 w 1364418"/>
              <a:gd name="connsiteY37" fmla="*/ 5121884 h 6858000"/>
              <a:gd name="connsiteX38" fmla="*/ 477755 w 1364418"/>
              <a:gd name="connsiteY38" fmla="*/ 5067850 h 6858000"/>
              <a:gd name="connsiteX39" fmla="*/ 480486 w 1364418"/>
              <a:gd name="connsiteY39" fmla="*/ 5060861 h 6858000"/>
              <a:gd name="connsiteX40" fmla="*/ 477190 w 1364418"/>
              <a:gd name="connsiteY40" fmla="*/ 5034192 h 6858000"/>
              <a:gd name="connsiteX41" fmla="*/ 478744 w 1364418"/>
              <a:gd name="connsiteY41" fmla="*/ 4993030 h 6858000"/>
              <a:gd name="connsiteX42" fmla="*/ 485653 w 1364418"/>
              <a:gd name="connsiteY42" fmla="*/ 4946844 h 6858000"/>
              <a:gd name="connsiteX43" fmla="*/ 481509 w 1364418"/>
              <a:gd name="connsiteY43" fmla="*/ 4932692 h 6858000"/>
              <a:gd name="connsiteX44" fmla="*/ 496912 w 1364418"/>
              <a:gd name="connsiteY44" fmla="*/ 4858827 h 6858000"/>
              <a:gd name="connsiteX45" fmla="*/ 502815 w 1364418"/>
              <a:gd name="connsiteY45" fmla="*/ 4821170 h 6858000"/>
              <a:gd name="connsiteX46" fmla="*/ 507548 w 1364418"/>
              <a:gd name="connsiteY46" fmla="*/ 4780965 h 6858000"/>
              <a:gd name="connsiteX47" fmla="*/ 508841 w 1364418"/>
              <a:gd name="connsiteY47" fmla="*/ 4750867 h 6858000"/>
              <a:gd name="connsiteX48" fmla="*/ 506648 w 1364418"/>
              <a:gd name="connsiteY48" fmla="*/ 4690749 h 6858000"/>
              <a:gd name="connsiteX49" fmla="*/ 502128 w 1364418"/>
              <a:gd name="connsiteY49" fmla="*/ 4584173 h 6858000"/>
              <a:gd name="connsiteX50" fmla="*/ 497211 w 1364418"/>
              <a:gd name="connsiteY50" fmla="*/ 4444346 h 6858000"/>
              <a:gd name="connsiteX51" fmla="*/ 493776 w 1364418"/>
              <a:gd name="connsiteY51" fmla="*/ 4375228 h 6858000"/>
              <a:gd name="connsiteX52" fmla="*/ 474429 w 1364418"/>
              <a:gd name="connsiteY52" fmla="*/ 4214165 h 6858000"/>
              <a:gd name="connsiteX53" fmla="*/ 478502 w 1364418"/>
              <a:gd name="connsiteY53" fmla="*/ 4090296 h 6858000"/>
              <a:gd name="connsiteX54" fmla="*/ 463758 w 1364418"/>
              <a:gd name="connsiteY54" fmla="*/ 4033999 h 6858000"/>
              <a:gd name="connsiteX55" fmla="*/ 464907 w 1364418"/>
              <a:gd name="connsiteY55" fmla="*/ 4031933 h 6858000"/>
              <a:gd name="connsiteX56" fmla="*/ 463483 w 1364418"/>
              <a:gd name="connsiteY56" fmla="*/ 4013953 h 6858000"/>
              <a:gd name="connsiteX57" fmla="*/ 449778 w 1364418"/>
              <a:gd name="connsiteY57" fmla="*/ 3974753 h 6858000"/>
              <a:gd name="connsiteX58" fmla="*/ 451376 w 1364418"/>
              <a:gd name="connsiteY58" fmla="*/ 3969950 h 6858000"/>
              <a:gd name="connsiteX59" fmla="*/ 444798 w 1364418"/>
              <a:gd name="connsiteY59" fmla="*/ 3933779 h 6858000"/>
              <a:gd name="connsiteX60" fmla="*/ 446129 w 1364418"/>
              <a:gd name="connsiteY60" fmla="*/ 3933093 h 6858000"/>
              <a:gd name="connsiteX61" fmla="*/ 450483 w 1364418"/>
              <a:gd name="connsiteY61" fmla="*/ 3922082 h 6858000"/>
              <a:gd name="connsiteX62" fmla="*/ 455561 w 1364418"/>
              <a:gd name="connsiteY62" fmla="*/ 3901461 h 6858000"/>
              <a:gd name="connsiteX63" fmla="*/ 478155 w 1364418"/>
              <a:gd name="connsiteY63" fmla="*/ 3813873 h 6858000"/>
              <a:gd name="connsiteX64" fmla="*/ 477580 w 1364418"/>
              <a:gd name="connsiteY64" fmla="*/ 3806161 h 6858000"/>
              <a:gd name="connsiteX65" fmla="*/ 477887 w 1364418"/>
              <a:gd name="connsiteY65" fmla="*/ 3805957 h 6858000"/>
              <a:gd name="connsiteX66" fmla="*/ 477914 w 1364418"/>
              <a:gd name="connsiteY66" fmla="*/ 3797724 h 6858000"/>
              <a:gd name="connsiteX67" fmla="*/ 476529 w 1364418"/>
              <a:gd name="connsiteY67" fmla="*/ 3792098 h 6858000"/>
              <a:gd name="connsiteX68" fmla="*/ 475413 w 1364418"/>
              <a:gd name="connsiteY68" fmla="*/ 3777135 h 6858000"/>
              <a:gd name="connsiteX69" fmla="*/ 477146 w 1364418"/>
              <a:gd name="connsiteY69" fmla="*/ 3771656 h 6858000"/>
              <a:gd name="connsiteX70" fmla="*/ 480889 w 1364418"/>
              <a:gd name="connsiteY70" fmla="*/ 3769007 h 6858000"/>
              <a:gd name="connsiteX71" fmla="*/ 480355 w 1364418"/>
              <a:gd name="connsiteY71" fmla="*/ 3767709 h 6858000"/>
              <a:gd name="connsiteX72" fmla="*/ 489051 w 1364418"/>
              <a:gd name="connsiteY72" fmla="*/ 3738082 h 6858000"/>
              <a:gd name="connsiteX73" fmla="*/ 496397 w 1364418"/>
              <a:gd name="connsiteY73" fmla="*/ 3673397 h 6858000"/>
              <a:gd name="connsiteX74" fmla="*/ 495693 w 1364418"/>
              <a:gd name="connsiteY74" fmla="*/ 3637109 h 6858000"/>
              <a:gd name="connsiteX75" fmla="*/ 499136 w 1364418"/>
              <a:gd name="connsiteY75" fmla="*/ 3536883 h 6858000"/>
              <a:gd name="connsiteX76" fmla="*/ 506674 w 1364418"/>
              <a:gd name="connsiteY76" fmla="*/ 3435652 h 6858000"/>
              <a:gd name="connsiteX77" fmla="*/ 508345 w 1364418"/>
              <a:gd name="connsiteY77" fmla="*/ 3307769 h 6858000"/>
              <a:gd name="connsiteX78" fmla="*/ 525908 w 1364418"/>
              <a:gd name="connsiteY78" fmla="*/ 3250522 h 6858000"/>
              <a:gd name="connsiteX79" fmla="*/ 526333 w 1364418"/>
              <a:gd name="connsiteY79" fmla="*/ 3229163 h 6858000"/>
              <a:gd name="connsiteX80" fmla="*/ 528156 w 1364418"/>
              <a:gd name="connsiteY80" fmla="*/ 3217217 h 6858000"/>
              <a:gd name="connsiteX81" fmla="*/ 514991 w 1364418"/>
              <a:gd name="connsiteY81" fmla="*/ 3183755 h 6858000"/>
              <a:gd name="connsiteX82" fmla="*/ 515492 w 1364418"/>
              <a:gd name="connsiteY82" fmla="*/ 3178642 h 6858000"/>
              <a:gd name="connsiteX83" fmla="*/ 503092 w 1364418"/>
              <a:gd name="connsiteY83" fmla="*/ 3158586 h 6858000"/>
              <a:gd name="connsiteX84" fmla="*/ 488277 w 1364418"/>
              <a:gd name="connsiteY84" fmla="*/ 3129034 h 6858000"/>
              <a:gd name="connsiteX85" fmla="*/ 488942 w 1364418"/>
              <a:gd name="connsiteY85" fmla="*/ 3126682 h 6858000"/>
              <a:gd name="connsiteX86" fmla="*/ 479810 w 1364418"/>
              <a:gd name="connsiteY86" fmla="*/ 3114519 h 6858000"/>
              <a:gd name="connsiteX87" fmla="*/ 466419 w 1364418"/>
              <a:gd name="connsiteY87" fmla="*/ 3106272 h 6858000"/>
              <a:gd name="connsiteX88" fmla="*/ 439149 w 1364418"/>
              <a:gd name="connsiteY88" fmla="*/ 2958185 h 6858000"/>
              <a:gd name="connsiteX89" fmla="*/ 381763 w 1364418"/>
              <a:gd name="connsiteY89" fmla="*/ 2762989 h 6858000"/>
              <a:gd name="connsiteX90" fmla="*/ 330681 w 1364418"/>
              <a:gd name="connsiteY90" fmla="*/ 2554718 h 6858000"/>
              <a:gd name="connsiteX91" fmla="*/ 310775 w 1364418"/>
              <a:gd name="connsiteY91" fmla="*/ 2485734 h 6858000"/>
              <a:gd name="connsiteX92" fmla="*/ 301498 w 1364418"/>
              <a:gd name="connsiteY92" fmla="*/ 2447068 h 6858000"/>
              <a:gd name="connsiteX93" fmla="*/ 288459 w 1364418"/>
              <a:gd name="connsiteY93" fmla="*/ 2425819 h 6858000"/>
              <a:gd name="connsiteX94" fmla="*/ 294458 w 1364418"/>
              <a:gd name="connsiteY94" fmla="*/ 2402874 h 6858000"/>
              <a:gd name="connsiteX95" fmla="*/ 297070 w 1364418"/>
              <a:gd name="connsiteY95" fmla="*/ 2381443 h 6858000"/>
              <a:gd name="connsiteX96" fmla="*/ 273399 w 1364418"/>
              <a:gd name="connsiteY96" fmla="*/ 2261920 h 6858000"/>
              <a:gd name="connsiteX97" fmla="*/ 263286 w 1364418"/>
              <a:gd name="connsiteY97" fmla="*/ 2195378 h 6858000"/>
              <a:gd name="connsiteX98" fmla="*/ 247503 w 1364418"/>
              <a:gd name="connsiteY98" fmla="*/ 2155135 h 6858000"/>
              <a:gd name="connsiteX99" fmla="*/ 244961 w 1364418"/>
              <a:gd name="connsiteY99" fmla="*/ 2118008 h 6858000"/>
              <a:gd name="connsiteX100" fmla="*/ 245954 w 1364418"/>
              <a:gd name="connsiteY100" fmla="*/ 2050531 h 6858000"/>
              <a:gd name="connsiteX101" fmla="*/ 237760 w 1364418"/>
              <a:gd name="connsiteY101" fmla="*/ 1963269 h 6858000"/>
              <a:gd name="connsiteX102" fmla="*/ 218938 w 1364418"/>
              <a:gd name="connsiteY102" fmla="*/ 1906352 h 6858000"/>
              <a:gd name="connsiteX103" fmla="*/ 195495 w 1364418"/>
              <a:gd name="connsiteY103" fmla="*/ 1861531 h 6858000"/>
              <a:gd name="connsiteX104" fmla="*/ 149294 w 1364418"/>
              <a:gd name="connsiteY104" fmla="*/ 1732919 h 6858000"/>
              <a:gd name="connsiteX105" fmla="*/ 121605 w 1364418"/>
              <a:gd name="connsiteY105" fmla="*/ 1663540 h 6858000"/>
              <a:gd name="connsiteX106" fmla="*/ 120731 w 1364418"/>
              <a:gd name="connsiteY106" fmla="*/ 1615777 h 6858000"/>
              <a:gd name="connsiteX107" fmla="*/ 101526 w 1364418"/>
              <a:gd name="connsiteY107" fmla="*/ 1563678 h 6858000"/>
              <a:gd name="connsiteX108" fmla="*/ 114606 w 1364418"/>
              <a:gd name="connsiteY108" fmla="*/ 1519474 h 6858000"/>
              <a:gd name="connsiteX109" fmla="*/ 107348 w 1364418"/>
              <a:gd name="connsiteY109" fmla="*/ 1477995 h 6858000"/>
              <a:gd name="connsiteX110" fmla="*/ 93433 w 1364418"/>
              <a:gd name="connsiteY110" fmla="*/ 1373769 h 6858000"/>
              <a:gd name="connsiteX111" fmla="*/ 101740 w 1364418"/>
              <a:gd name="connsiteY111" fmla="*/ 1307086 h 6858000"/>
              <a:gd name="connsiteX112" fmla="*/ 102928 w 1364418"/>
              <a:gd name="connsiteY112" fmla="*/ 1189033 h 6858000"/>
              <a:gd name="connsiteX113" fmla="*/ 107613 w 1364418"/>
              <a:gd name="connsiteY113" fmla="*/ 1168288 h 6858000"/>
              <a:gd name="connsiteX114" fmla="*/ 99895 w 1364418"/>
              <a:gd name="connsiteY114" fmla="*/ 1142577 h 6858000"/>
              <a:gd name="connsiteX115" fmla="*/ 89201 w 1364418"/>
              <a:gd name="connsiteY115" fmla="*/ 1088484 h 6858000"/>
              <a:gd name="connsiteX116" fmla="*/ 77937 w 1364418"/>
              <a:gd name="connsiteY116" fmla="*/ 1016103 h 6858000"/>
              <a:gd name="connsiteX117" fmla="*/ 79393 w 1364418"/>
              <a:gd name="connsiteY117" fmla="*/ 954054 h 6858000"/>
              <a:gd name="connsiteX118" fmla="*/ 90309 w 1364418"/>
              <a:gd name="connsiteY118" fmla="*/ 921368 h 6858000"/>
              <a:gd name="connsiteX119" fmla="*/ 74258 w 1364418"/>
              <a:gd name="connsiteY119" fmla="*/ 896999 h 6858000"/>
              <a:gd name="connsiteX120" fmla="*/ 43666 w 1364418"/>
              <a:gd name="connsiteY120" fmla="*/ 821517 h 6858000"/>
              <a:gd name="connsiteX121" fmla="*/ 22616 w 1364418"/>
              <a:gd name="connsiteY121" fmla="*/ 751353 h 6858000"/>
              <a:gd name="connsiteX122" fmla="*/ 22174 w 1364418"/>
              <a:gd name="connsiteY122" fmla="*/ 721230 h 6858000"/>
              <a:gd name="connsiteX123" fmla="*/ 7845 w 1364418"/>
              <a:gd name="connsiteY123" fmla="*/ 681659 h 6858000"/>
              <a:gd name="connsiteX124" fmla="*/ 31306 w 1364418"/>
              <a:gd name="connsiteY124" fmla="*/ 619315 h 6858000"/>
              <a:gd name="connsiteX125" fmla="*/ 15184 w 1364418"/>
              <a:gd name="connsiteY125" fmla="*/ 585934 h 6858000"/>
              <a:gd name="connsiteX126" fmla="*/ 22258 w 1364418"/>
              <a:gd name="connsiteY126" fmla="*/ 538948 h 6858000"/>
              <a:gd name="connsiteX127" fmla="*/ 26166 w 1364418"/>
              <a:gd name="connsiteY127" fmla="*/ 525163 h 6858000"/>
              <a:gd name="connsiteX128" fmla="*/ 52290 w 1364418"/>
              <a:gd name="connsiteY128" fmla="*/ 446567 h 6858000"/>
              <a:gd name="connsiteX129" fmla="*/ 51538 w 1364418"/>
              <a:gd name="connsiteY129" fmla="*/ 393828 h 6858000"/>
              <a:gd name="connsiteX130" fmla="*/ 51368 w 1364418"/>
              <a:gd name="connsiteY130" fmla="*/ 353137 h 6858000"/>
              <a:gd name="connsiteX131" fmla="*/ 55970 w 1364418"/>
              <a:gd name="connsiteY131" fmla="*/ 321428 h 6858000"/>
              <a:gd name="connsiteX132" fmla="*/ 57061 w 1364418"/>
              <a:gd name="connsiteY132" fmla="*/ 275771 h 6858000"/>
              <a:gd name="connsiteX133" fmla="*/ 74088 w 1364418"/>
              <a:gd name="connsiteY133" fmla="*/ 212860 h 6858000"/>
              <a:gd name="connsiteX134" fmla="*/ 65798 w 1364418"/>
              <a:gd name="connsiteY134" fmla="*/ 144983 h 6858000"/>
              <a:gd name="connsiteX135" fmla="*/ 78082 w 1364418"/>
              <a:gd name="connsiteY135" fmla="*/ 55288 h 6858000"/>
              <a:gd name="connsiteX136" fmla="*/ 37636 w 1364418"/>
              <a:gd name="connsiteY136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266720 w 1364418"/>
              <a:gd name="connsiteY8" fmla="*/ 6431610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10425 w 1364418"/>
              <a:gd name="connsiteY9" fmla="*/ 6379786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149205 w 1364418"/>
              <a:gd name="connsiteY5" fmla="*/ 6737706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1226 w 1364418"/>
              <a:gd name="connsiteY13" fmla="*/ 6272987 h 6858000"/>
              <a:gd name="connsiteX14" fmla="*/ 288000 w 1364418"/>
              <a:gd name="connsiteY14" fmla="*/ 6252834 h 6858000"/>
              <a:gd name="connsiteX15" fmla="*/ 265992 w 1364418"/>
              <a:gd name="connsiteY15" fmla="*/ 6202459 h 6858000"/>
              <a:gd name="connsiteX16" fmla="*/ 264790 w 1364418"/>
              <a:gd name="connsiteY16" fmla="*/ 6153037 h 6858000"/>
              <a:gd name="connsiteX17" fmla="*/ 280205 w 1364418"/>
              <a:gd name="connsiteY17" fmla="*/ 6078132 h 6858000"/>
              <a:gd name="connsiteX18" fmla="*/ 267592 w 1364418"/>
              <a:gd name="connsiteY18" fmla="*/ 6028119 h 6858000"/>
              <a:gd name="connsiteX19" fmla="*/ 252821 w 1364418"/>
              <a:gd name="connsiteY19" fmla="*/ 5926735 h 6858000"/>
              <a:gd name="connsiteX20" fmla="*/ 302333 w 1364418"/>
              <a:gd name="connsiteY20" fmla="*/ 5712857 h 6858000"/>
              <a:gd name="connsiteX21" fmla="*/ 332131 w 1364418"/>
              <a:gd name="connsiteY21" fmla="*/ 5660491 h 6858000"/>
              <a:gd name="connsiteX22" fmla="*/ 341254 w 1364418"/>
              <a:gd name="connsiteY22" fmla="*/ 5563435 h 6858000"/>
              <a:gd name="connsiteX23" fmla="*/ 368130 w 1364418"/>
              <a:gd name="connsiteY23" fmla="*/ 5437125 h 6858000"/>
              <a:gd name="connsiteX24" fmla="*/ 381698 w 1364418"/>
              <a:gd name="connsiteY24" fmla="*/ 5396260 h 6858000"/>
              <a:gd name="connsiteX25" fmla="*/ 397679 w 1364418"/>
              <a:gd name="connsiteY25" fmla="*/ 5330009 h 6858000"/>
              <a:gd name="connsiteX26" fmla="*/ 431172 w 1364418"/>
              <a:gd name="connsiteY26" fmla="*/ 5273739 h 6858000"/>
              <a:gd name="connsiteX27" fmla="*/ 440771 w 1364418"/>
              <a:gd name="connsiteY27" fmla="*/ 5241779 h 6858000"/>
              <a:gd name="connsiteX28" fmla="*/ 451997 w 1364418"/>
              <a:gd name="connsiteY28" fmla="*/ 5225268 h 6858000"/>
              <a:gd name="connsiteX29" fmla="*/ 453017 w 1364418"/>
              <a:gd name="connsiteY29" fmla="*/ 5217684 h 6858000"/>
              <a:gd name="connsiteX30" fmla="*/ 460358 w 1364418"/>
              <a:gd name="connsiteY30" fmla="*/ 5193377 h 6858000"/>
              <a:gd name="connsiteX31" fmla="*/ 463661 w 1364418"/>
              <a:gd name="connsiteY31" fmla="*/ 5179288 h 6858000"/>
              <a:gd name="connsiteX32" fmla="*/ 464645 w 1364418"/>
              <a:gd name="connsiteY32" fmla="*/ 5173621 h 6858000"/>
              <a:gd name="connsiteX33" fmla="*/ 460279 w 1364418"/>
              <a:gd name="connsiteY33" fmla="*/ 5159961 h 6858000"/>
              <a:gd name="connsiteX34" fmla="*/ 466956 w 1364418"/>
              <a:gd name="connsiteY34" fmla="*/ 5144295 h 6858000"/>
              <a:gd name="connsiteX35" fmla="*/ 463889 w 1364418"/>
              <a:gd name="connsiteY35" fmla="*/ 5125185 h 6858000"/>
              <a:gd name="connsiteX36" fmla="*/ 470719 w 1364418"/>
              <a:gd name="connsiteY36" fmla="*/ 5121884 h 6858000"/>
              <a:gd name="connsiteX37" fmla="*/ 477755 w 1364418"/>
              <a:gd name="connsiteY37" fmla="*/ 5067850 h 6858000"/>
              <a:gd name="connsiteX38" fmla="*/ 480486 w 1364418"/>
              <a:gd name="connsiteY38" fmla="*/ 5060861 h 6858000"/>
              <a:gd name="connsiteX39" fmla="*/ 477190 w 1364418"/>
              <a:gd name="connsiteY39" fmla="*/ 5034192 h 6858000"/>
              <a:gd name="connsiteX40" fmla="*/ 478744 w 1364418"/>
              <a:gd name="connsiteY40" fmla="*/ 4993030 h 6858000"/>
              <a:gd name="connsiteX41" fmla="*/ 485653 w 1364418"/>
              <a:gd name="connsiteY41" fmla="*/ 4946844 h 6858000"/>
              <a:gd name="connsiteX42" fmla="*/ 481509 w 1364418"/>
              <a:gd name="connsiteY42" fmla="*/ 4932692 h 6858000"/>
              <a:gd name="connsiteX43" fmla="*/ 496912 w 1364418"/>
              <a:gd name="connsiteY43" fmla="*/ 4858827 h 6858000"/>
              <a:gd name="connsiteX44" fmla="*/ 502815 w 1364418"/>
              <a:gd name="connsiteY44" fmla="*/ 4821170 h 6858000"/>
              <a:gd name="connsiteX45" fmla="*/ 507548 w 1364418"/>
              <a:gd name="connsiteY45" fmla="*/ 4780965 h 6858000"/>
              <a:gd name="connsiteX46" fmla="*/ 508841 w 1364418"/>
              <a:gd name="connsiteY46" fmla="*/ 4750867 h 6858000"/>
              <a:gd name="connsiteX47" fmla="*/ 506648 w 1364418"/>
              <a:gd name="connsiteY47" fmla="*/ 4690749 h 6858000"/>
              <a:gd name="connsiteX48" fmla="*/ 502128 w 1364418"/>
              <a:gd name="connsiteY48" fmla="*/ 4584173 h 6858000"/>
              <a:gd name="connsiteX49" fmla="*/ 497211 w 1364418"/>
              <a:gd name="connsiteY49" fmla="*/ 4444346 h 6858000"/>
              <a:gd name="connsiteX50" fmla="*/ 493776 w 1364418"/>
              <a:gd name="connsiteY50" fmla="*/ 4375228 h 6858000"/>
              <a:gd name="connsiteX51" fmla="*/ 474429 w 1364418"/>
              <a:gd name="connsiteY51" fmla="*/ 4214165 h 6858000"/>
              <a:gd name="connsiteX52" fmla="*/ 478502 w 1364418"/>
              <a:gd name="connsiteY52" fmla="*/ 4090296 h 6858000"/>
              <a:gd name="connsiteX53" fmla="*/ 463758 w 1364418"/>
              <a:gd name="connsiteY53" fmla="*/ 4033999 h 6858000"/>
              <a:gd name="connsiteX54" fmla="*/ 464907 w 1364418"/>
              <a:gd name="connsiteY54" fmla="*/ 4031933 h 6858000"/>
              <a:gd name="connsiteX55" fmla="*/ 463483 w 1364418"/>
              <a:gd name="connsiteY55" fmla="*/ 4013953 h 6858000"/>
              <a:gd name="connsiteX56" fmla="*/ 449778 w 1364418"/>
              <a:gd name="connsiteY56" fmla="*/ 3974753 h 6858000"/>
              <a:gd name="connsiteX57" fmla="*/ 451376 w 1364418"/>
              <a:gd name="connsiteY57" fmla="*/ 3969950 h 6858000"/>
              <a:gd name="connsiteX58" fmla="*/ 444798 w 1364418"/>
              <a:gd name="connsiteY58" fmla="*/ 3933779 h 6858000"/>
              <a:gd name="connsiteX59" fmla="*/ 446129 w 1364418"/>
              <a:gd name="connsiteY59" fmla="*/ 3933093 h 6858000"/>
              <a:gd name="connsiteX60" fmla="*/ 450483 w 1364418"/>
              <a:gd name="connsiteY60" fmla="*/ 3922082 h 6858000"/>
              <a:gd name="connsiteX61" fmla="*/ 455561 w 1364418"/>
              <a:gd name="connsiteY61" fmla="*/ 3901461 h 6858000"/>
              <a:gd name="connsiteX62" fmla="*/ 478155 w 1364418"/>
              <a:gd name="connsiteY62" fmla="*/ 3813873 h 6858000"/>
              <a:gd name="connsiteX63" fmla="*/ 477580 w 1364418"/>
              <a:gd name="connsiteY63" fmla="*/ 3806161 h 6858000"/>
              <a:gd name="connsiteX64" fmla="*/ 477887 w 1364418"/>
              <a:gd name="connsiteY64" fmla="*/ 3805957 h 6858000"/>
              <a:gd name="connsiteX65" fmla="*/ 477914 w 1364418"/>
              <a:gd name="connsiteY65" fmla="*/ 3797724 h 6858000"/>
              <a:gd name="connsiteX66" fmla="*/ 476529 w 1364418"/>
              <a:gd name="connsiteY66" fmla="*/ 3792098 h 6858000"/>
              <a:gd name="connsiteX67" fmla="*/ 475413 w 1364418"/>
              <a:gd name="connsiteY67" fmla="*/ 3777135 h 6858000"/>
              <a:gd name="connsiteX68" fmla="*/ 477146 w 1364418"/>
              <a:gd name="connsiteY68" fmla="*/ 3771656 h 6858000"/>
              <a:gd name="connsiteX69" fmla="*/ 480889 w 1364418"/>
              <a:gd name="connsiteY69" fmla="*/ 3769007 h 6858000"/>
              <a:gd name="connsiteX70" fmla="*/ 480355 w 1364418"/>
              <a:gd name="connsiteY70" fmla="*/ 3767709 h 6858000"/>
              <a:gd name="connsiteX71" fmla="*/ 489051 w 1364418"/>
              <a:gd name="connsiteY71" fmla="*/ 3738082 h 6858000"/>
              <a:gd name="connsiteX72" fmla="*/ 496397 w 1364418"/>
              <a:gd name="connsiteY72" fmla="*/ 3673397 h 6858000"/>
              <a:gd name="connsiteX73" fmla="*/ 495693 w 1364418"/>
              <a:gd name="connsiteY73" fmla="*/ 3637109 h 6858000"/>
              <a:gd name="connsiteX74" fmla="*/ 499136 w 1364418"/>
              <a:gd name="connsiteY74" fmla="*/ 3536883 h 6858000"/>
              <a:gd name="connsiteX75" fmla="*/ 506674 w 1364418"/>
              <a:gd name="connsiteY75" fmla="*/ 3435652 h 6858000"/>
              <a:gd name="connsiteX76" fmla="*/ 508345 w 1364418"/>
              <a:gd name="connsiteY76" fmla="*/ 3307769 h 6858000"/>
              <a:gd name="connsiteX77" fmla="*/ 525908 w 1364418"/>
              <a:gd name="connsiteY77" fmla="*/ 3250522 h 6858000"/>
              <a:gd name="connsiteX78" fmla="*/ 526333 w 1364418"/>
              <a:gd name="connsiteY78" fmla="*/ 3229163 h 6858000"/>
              <a:gd name="connsiteX79" fmla="*/ 528156 w 1364418"/>
              <a:gd name="connsiteY79" fmla="*/ 3217217 h 6858000"/>
              <a:gd name="connsiteX80" fmla="*/ 514991 w 1364418"/>
              <a:gd name="connsiteY80" fmla="*/ 3183755 h 6858000"/>
              <a:gd name="connsiteX81" fmla="*/ 515492 w 1364418"/>
              <a:gd name="connsiteY81" fmla="*/ 3178642 h 6858000"/>
              <a:gd name="connsiteX82" fmla="*/ 503092 w 1364418"/>
              <a:gd name="connsiteY82" fmla="*/ 3158586 h 6858000"/>
              <a:gd name="connsiteX83" fmla="*/ 488277 w 1364418"/>
              <a:gd name="connsiteY83" fmla="*/ 3129034 h 6858000"/>
              <a:gd name="connsiteX84" fmla="*/ 488942 w 1364418"/>
              <a:gd name="connsiteY84" fmla="*/ 3126682 h 6858000"/>
              <a:gd name="connsiteX85" fmla="*/ 479810 w 1364418"/>
              <a:gd name="connsiteY85" fmla="*/ 3114519 h 6858000"/>
              <a:gd name="connsiteX86" fmla="*/ 466419 w 1364418"/>
              <a:gd name="connsiteY86" fmla="*/ 3106272 h 6858000"/>
              <a:gd name="connsiteX87" fmla="*/ 439149 w 1364418"/>
              <a:gd name="connsiteY87" fmla="*/ 2958185 h 6858000"/>
              <a:gd name="connsiteX88" fmla="*/ 381763 w 1364418"/>
              <a:gd name="connsiteY88" fmla="*/ 2762989 h 6858000"/>
              <a:gd name="connsiteX89" fmla="*/ 330681 w 1364418"/>
              <a:gd name="connsiteY89" fmla="*/ 2554718 h 6858000"/>
              <a:gd name="connsiteX90" fmla="*/ 310775 w 1364418"/>
              <a:gd name="connsiteY90" fmla="*/ 2485734 h 6858000"/>
              <a:gd name="connsiteX91" fmla="*/ 301498 w 1364418"/>
              <a:gd name="connsiteY91" fmla="*/ 2447068 h 6858000"/>
              <a:gd name="connsiteX92" fmla="*/ 288459 w 1364418"/>
              <a:gd name="connsiteY92" fmla="*/ 2425819 h 6858000"/>
              <a:gd name="connsiteX93" fmla="*/ 294458 w 1364418"/>
              <a:gd name="connsiteY93" fmla="*/ 2402874 h 6858000"/>
              <a:gd name="connsiteX94" fmla="*/ 297070 w 1364418"/>
              <a:gd name="connsiteY94" fmla="*/ 2381443 h 6858000"/>
              <a:gd name="connsiteX95" fmla="*/ 273399 w 1364418"/>
              <a:gd name="connsiteY95" fmla="*/ 2261920 h 6858000"/>
              <a:gd name="connsiteX96" fmla="*/ 263286 w 1364418"/>
              <a:gd name="connsiteY96" fmla="*/ 2195378 h 6858000"/>
              <a:gd name="connsiteX97" fmla="*/ 247503 w 1364418"/>
              <a:gd name="connsiteY97" fmla="*/ 2155135 h 6858000"/>
              <a:gd name="connsiteX98" fmla="*/ 244961 w 1364418"/>
              <a:gd name="connsiteY98" fmla="*/ 2118008 h 6858000"/>
              <a:gd name="connsiteX99" fmla="*/ 245954 w 1364418"/>
              <a:gd name="connsiteY99" fmla="*/ 2050531 h 6858000"/>
              <a:gd name="connsiteX100" fmla="*/ 237760 w 1364418"/>
              <a:gd name="connsiteY100" fmla="*/ 1963269 h 6858000"/>
              <a:gd name="connsiteX101" fmla="*/ 218938 w 1364418"/>
              <a:gd name="connsiteY101" fmla="*/ 1906352 h 6858000"/>
              <a:gd name="connsiteX102" fmla="*/ 195495 w 1364418"/>
              <a:gd name="connsiteY102" fmla="*/ 1861531 h 6858000"/>
              <a:gd name="connsiteX103" fmla="*/ 149294 w 1364418"/>
              <a:gd name="connsiteY103" fmla="*/ 1732919 h 6858000"/>
              <a:gd name="connsiteX104" fmla="*/ 121605 w 1364418"/>
              <a:gd name="connsiteY104" fmla="*/ 1663540 h 6858000"/>
              <a:gd name="connsiteX105" fmla="*/ 120731 w 1364418"/>
              <a:gd name="connsiteY105" fmla="*/ 1615777 h 6858000"/>
              <a:gd name="connsiteX106" fmla="*/ 101526 w 1364418"/>
              <a:gd name="connsiteY106" fmla="*/ 1563678 h 6858000"/>
              <a:gd name="connsiteX107" fmla="*/ 114606 w 1364418"/>
              <a:gd name="connsiteY107" fmla="*/ 1519474 h 6858000"/>
              <a:gd name="connsiteX108" fmla="*/ 107348 w 1364418"/>
              <a:gd name="connsiteY108" fmla="*/ 1477995 h 6858000"/>
              <a:gd name="connsiteX109" fmla="*/ 93433 w 1364418"/>
              <a:gd name="connsiteY109" fmla="*/ 1373769 h 6858000"/>
              <a:gd name="connsiteX110" fmla="*/ 101740 w 1364418"/>
              <a:gd name="connsiteY110" fmla="*/ 1307086 h 6858000"/>
              <a:gd name="connsiteX111" fmla="*/ 102928 w 1364418"/>
              <a:gd name="connsiteY111" fmla="*/ 1189033 h 6858000"/>
              <a:gd name="connsiteX112" fmla="*/ 107613 w 1364418"/>
              <a:gd name="connsiteY112" fmla="*/ 1168288 h 6858000"/>
              <a:gd name="connsiteX113" fmla="*/ 99895 w 1364418"/>
              <a:gd name="connsiteY113" fmla="*/ 1142577 h 6858000"/>
              <a:gd name="connsiteX114" fmla="*/ 89201 w 1364418"/>
              <a:gd name="connsiteY114" fmla="*/ 1088484 h 6858000"/>
              <a:gd name="connsiteX115" fmla="*/ 77937 w 1364418"/>
              <a:gd name="connsiteY115" fmla="*/ 1016103 h 6858000"/>
              <a:gd name="connsiteX116" fmla="*/ 79393 w 1364418"/>
              <a:gd name="connsiteY116" fmla="*/ 954054 h 6858000"/>
              <a:gd name="connsiteX117" fmla="*/ 90309 w 1364418"/>
              <a:gd name="connsiteY117" fmla="*/ 921368 h 6858000"/>
              <a:gd name="connsiteX118" fmla="*/ 74258 w 1364418"/>
              <a:gd name="connsiteY118" fmla="*/ 896999 h 6858000"/>
              <a:gd name="connsiteX119" fmla="*/ 43666 w 1364418"/>
              <a:gd name="connsiteY119" fmla="*/ 821517 h 6858000"/>
              <a:gd name="connsiteX120" fmla="*/ 22616 w 1364418"/>
              <a:gd name="connsiteY120" fmla="*/ 751353 h 6858000"/>
              <a:gd name="connsiteX121" fmla="*/ 22174 w 1364418"/>
              <a:gd name="connsiteY121" fmla="*/ 721230 h 6858000"/>
              <a:gd name="connsiteX122" fmla="*/ 7845 w 1364418"/>
              <a:gd name="connsiteY122" fmla="*/ 681659 h 6858000"/>
              <a:gd name="connsiteX123" fmla="*/ 31306 w 1364418"/>
              <a:gd name="connsiteY123" fmla="*/ 619315 h 6858000"/>
              <a:gd name="connsiteX124" fmla="*/ 15184 w 1364418"/>
              <a:gd name="connsiteY124" fmla="*/ 585934 h 6858000"/>
              <a:gd name="connsiteX125" fmla="*/ 22258 w 1364418"/>
              <a:gd name="connsiteY125" fmla="*/ 538948 h 6858000"/>
              <a:gd name="connsiteX126" fmla="*/ 26166 w 1364418"/>
              <a:gd name="connsiteY126" fmla="*/ 525163 h 6858000"/>
              <a:gd name="connsiteX127" fmla="*/ 52290 w 1364418"/>
              <a:gd name="connsiteY127" fmla="*/ 446567 h 6858000"/>
              <a:gd name="connsiteX128" fmla="*/ 51538 w 1364418"/>
              <a:gd name="connsiteY128" fmla="*/ 393828 h 6858000"/>
              <a:gd name="connsiteX129" fmla="*/ 51368 w 1364418"/>
              <a:gd name="connsiteY129" fmla="*/ 353137 h 6858000"/>
              <a:gd name="connsiteX130" fmla="*/ 55970 w 1364418"/>
              <a:gd name="connsiteY130" fmla="*/ 321428 h 6858000"/>
              <a:gd name="connsiteX131" fmla="*/ 57061 w 1364418"/>
              <a:gd name="connsiteY131" fmla="*/ 275771 h 6858000"/>
              <a:gd name="connsiteX132" fmla="*/ 74088 w 1364418"/>
              <a:gd name="connsiteY132" fmla="*/ 212860 h 6858000"/>
              <a:gd name="connsiteX133" fmla="*/ 65798 w 1364418"/>
              <a:gd name="connsiteY133" fmla="*/ 144983 h 6858000"/>
              <a:gd name="connsiteX134" fmla="*/ 78082 w 1364418"/>
              <a:gd name="connsiteY134" fmla="*/ 55288 h 6858000"/>
              <a:gd name="connsiteX135" fmla="*/ 37636 w 1364418"/>
              <a:gd name="connsiteY135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1063 w 1364418"/>
              <a:gd name="connsiteY11" fmla="*/ 6313295 h 6858000"/>
              <a:gd name="connsiteX12" fmla="*/ 278227 w 1364418"/>
              <a:gd name="connsiteY12" fmla="*/ 6280046 h 6858000"/>
              <a:gd name="connsiteX13" fmla="*/ 288000 w 1364418"/>
              <a:gd name="connsiteY13" fmla="*/ 6252834 h 6858000"/>
              <a:gd name="connsiteX14" fmla="*/ 265992 w 1364418"/>
              <a:gd name="connsiteY14" fmla="*/ 6202459 h 6858000"/>
              <a:gd name="connsiteX15" fmla="*/ 264790 w 1364418"/>
              <a:gd name="connsiteY15" fmla="*/ 6153037 h 6858000"/>
              <a:gd name="connsiteX16" fmla="*/ 280205 w 1364418"/>
              <a:gd name="connsiteY16" fmla="*/ 6078132 h 6858000"/>
              <a:gd name="connsiteX17" fmla="*/ 267592 w 1364418"/>
              <a:gd name="connsiteY17" fmla="*/ 6028119 h 6858000"/>
              <a:gd name="connsiteX18" fmla="*/ 252821 w 1364418"/>
              <a:gd name="connsiteY18" fmla="*/ 5926735 h 6858000"/>
              <a:gd name="connsiteX19" fmla="*/ 302333 w 1364418"/>
              <a:gd name="connsiteY19" fmla="*/ 5712857 h 6858000"/>
              <a:gd name="connsiteX20" fmla="*/ 332131 w 1364418"/>
              <a:gd name="connsiteY20" fmla="*/ 5660491 h 6858000"/>
              <a:gd name="connsiteX21" fmla="*/ 341254 w 1364418"/>
              <a:gd name="connsiteY21" fmla="*/ 5563435 h 6858000"/>
              <a:gd name="connsiteX22" fmla="*/ 368130 w 1364418"/>
              <a:gd name="connsiteY22" fmla="*/ 5437125 h 6858000"/>
              <a:gd name="connsiteX23" fmla="*/ 381698 w 1364418"/>
              <a:gd name="connsiteY23" fmla="*/ 5396260 h 6858000"/>
              <a:gd name="connsiteX24" fmla="*/ 397679 w 1364418"/>
              <a:gd name="connsiteY24" fmla="*/ 5330009 h 6858000"/>
              <a:gd name="connsiteX25" fmla="*/ 431172 w 1364418"/>
              <a:gd name="connsiteY25" fmla="*/ 5273739 h 6858000"/>
              <a:gd name="connsiteX26" fmla="*/ 440771 w 1364418"/>
              <a:gd name="connsiteY26" fmla="*/ 5241779 h 6858000"/>
              <a:gd name="connsiteX27" fmla="*/ 451997 w 1364418"/>
              <a:gd name="connsiteY27" fmla="*/ 5225268 h 6858000"/>
              <a:gd name="connsiteX28" fmla="*/ 453017 w 1364418"/>
              <a:gd name="connsiteY28" fmla="*/ 5217684 h 6858000"/>
              <a:gd name="connsiteX29" fmla="*/ 460358 w 1364418"/>
              <a:gd name="connsiteY29" fmla="*/ 5193377 h 6858000"/>
              <a:gd name="connsiteX30" fmla="*/ 463661 w 1364418"/>
              <a:gd name="connsiteY30" fmla="*/ 5179288 h 6858000"/>
              <a:gd name="connsiteX31" fmla="*/ 464645 w 1364418"/>
              <a:gd name="connsiteY31" fmla="*/ 5173621 h 6858000"/>
              <a:gd name="connsiteX32" fmla="*/ 460279 w 1364418"/>
              <a:gd name="connsiteY32" fmla="*/ 5159961 h 6858000"/>
              <a:gd name="connsiteX33" fmla="*/ 466956 w 1364418"/>
              <a:gd name="connsiteY33" fmla="*/ 5144295 h 6858000"/>
              <a:gd name="connsiteX34" fmla="*/ 463889 w 1364418"/>
              <a:gd name="connsiteY34" fmla="*/ 5125185 h 6858000"/>
              <a:gd name="connsiteX35" fmla="*/ 470719 w 1364418"/>
              <a:gd name="connsiteY35" fmla="*/ 5121884 h 6858000"/>
              <a:gd name="connsiteX36" fmla="*/ 477755 w 1364418"/>
              <a:gd name="connsiteY36" fmla="*/ 5067850 h 6858000"/>
              <a:gd name="connsiteX37" fmla="*/ 480486 w 1364418"/>
              <a:gd name="connsiteY37" fmla="*/ 5060861 h 6858000"/>
              <a:gd name="connsiteX38" fmla="*/ 477190 w 1364418"/>
              <a:gd name="connsiteY38" fmla="*/ 5034192 h 6858000"/>
              <a:gd name="connsiteX39" fmla="*/ 478744 w 1364418"/>
              <a:gd name="connsiteY39" fmla="*/ 4993030 h 6858000"/>
              <a:gd name="connsiteX40" fmla="*/ 485653 w 1364418"/>
              <a:gd name="connsiteY40" fmla="*/ 4946844 h 6858000"/>
              <a:gd name="connsiteX41" fmla="*/ 481509 w 1364418"/>
              <a:gd name="connsiteY41" fmla="*/ 4932692 h 6858000"/>
              <a:gd name="connsiteX42" fmla="*/ 496912 w 1364418"/>
              <a:gd name="connsiteY42" fmla="*/ 4858827 h 6858000"/>
              <a:gd name="connsiteX43" fmla="*/ 502815 w 1364418"/>
              <a:gd name="connsiteY43" fmla="*/ 4821170 h 6858000"/>
              <a:gd name="connsiteX44" fmla="*/ 507548 w 1364418"/>
              <a:gd name="connsiteY44" fmla="*/ 4780965 h 6858000"/>
              <a:gd name="connsiteX45" fmla="*/ 508841 w 1364418"/>
              <a:gd name="connsiteY45" fmla="*/ 4750867 h 6858000"/>
              <a:gd name="connsiteX46" fmla="*/ 506648 w 1364418"/>
              <a:gd name="connsiteY46" fmla="*/ 4690749 h 6858000"/>
              <a:gd name="connsiteX47" fmla="*/ 502128 w 1364418"/>
              <a:gd name="connsiteY47" fmla="*/ 4584173 h 6858000"/>
              <a:gd name="connsiteX48" fmla="*/ 497211 w 1364418"/>
              <a:gd name="connsiteY48" fmla="*/ 4444346 h 6858000"/>
              <a:gd name="connsiteX49" fmla="*/ 493776 w 1364418"/>
              <a:gd name="connsiteY49" fmla="*/ 4375228 h 6858000"/>
              <a:gd name="connsiteX50" fmla="*/ 474429 w 1364418"/>
              <a:gd name="connsiteY50" fmla="*/ 4214165 h 6858000"/>
              <a:gd name="connsiteX51" fmla="*/ 478502 w 1364418"/>
              <a:gd name="connsiteY51" fmla="*/ 4090296 h 6858000"/>
              <a:gd name="connsiteX52" fmla="*/ 463758 w 1364418"/>
              <a:gd name="connsiteY52" fmla="*/ 4033999 h 6858000"/>
              <a:gd name="connsiteX53" fmla="*/ 464907 w 1364418"/>
              <a:gd name="connsiteY53" fmla="*/ 4031933 h 6858000"/>
              <a:gd name="connsiteX54" fmla="*/ 463483 w 1364418"/>
              <a:gd name="connsiteY54" fmla="*/ 4013953 h 6858000"/>
              <a:gd name="connsiteX55" fmla="*/ 449778 w 1364418"/>
              <a:gd name="connsiteY55" fmla="*/ 3974753 h 6858000"/>
              <a:gd name="connsiteX56" fmla="*/ 451376 w 1364418"/>
              <a:gd name="connsiteY56" fmla="*/ 3969950 h 6858000"/>
              <a:gd name="connsiteX57" fmla="*/ 444798 w 1364418"/>
              <a:gd name="connsiteY57" fmla="*/ 3933779 h 6858000"/>
              <a:gd name="connsiteX58" fmla="*/ 446129 w 1364418"/>
              <a:gd name="connsiteY58" fmla="*/ 3933093 h 6858000"/>
              <a:gd name="connsiteX59" fmla="*/ 450483 w 1364418"/>
              <a:gd name="connsiteY59" fmla="*/ 3922082 h 6858000"/>
              <a:gd name="connsiteX60" fmla="*/ 455561 w 1364418"/>
              <a:gd name="connsiteY60" fmla="*/ 3901461 h 6858000"/>
              <a:gd name="connsiteX61" fmla="*/ 478155 w 1364418"/>
              <a:gd name="connsiteY61" fmla="*/ 3813873 h 6858000"/>
              <a:gd name="connsiteX62" fmla="*/ 477580 w 1364418"/>
              <a:gd name="connsiteY62" fmla="*/ 3806161 h 6858000"/>
              <a:gd name="connsiteX63" fmla="*/ 477887 w 1364418"/>
              <a:gd name="connsiteY63" fmla="*/ 3805957 h 6858000"/>
              <a:gd name="connsiteX64" fmla="*/ 477914 w 1364418"/>
              <a:gd name="connsiteY64" fmla="*/ 3797724 h 6858000"/>
              <a:gd name="connsiteX65" fmla="*/ 476529 w 1364418"/>
              <a:gd name="connsiteY65" fmla="*/ 3792098 h 6858000"/>
              <a:gd name="connsiteX66" fmla="*/ 475413 w 1364418"/>
              <a:gd name="connsiteY66" fmla="*/ 3777135 h 6858000"/>
              <a:gd name="connsiteX67" fmla="*/ 477146 w 1364418"/>
              <a:gd name="connsiteY67" fmla="*/ 3771656 h 6858000"/>
              <a:gd name="connsiteX68" fmla="*/ 480889 w 1364418"/>
              <a:gd name="connsiteY68" fmla="*/ 3769007 h 6858000"/>
              <a:gd name="connsiteX69" fmla="*/ 480355 w 1364418"/>
              <a:gd name="connsiteY69" fmla="*/ 3767709 h 6858000"/>
              <a:gd name="connsiteX70" fmla="*/ 489051 w 1364418"/>
              <a:gd name="connsiteY70" fmla="*/ 3738082 h 6858000"/>
              <a:gd name="connsiteX71" fmla="*/ 496397 w 1364418"/>
              <a:gd name="connsiteY71" fmla="*/ 3673397 h 6858000"/>
              <a:gd name="connsiteX72" fmla="*/ 495693 w 1364418"/>
              <a:gd name="connsiteY72" fmla="*/ 3637109 h 6858000"/>
              <a:gd name="connsiteX73" fmla="*/ 499136 w 1364418"/>
              <a:gd name="connsiteY73" fmla="*/ 3536883 h 6858000"/>
              <a:gd name="connsiteX74" fmla="*/ 506674 w 1364418"/>
              <a:gd name="connsiteY74" fmla="*/ 3435652 h 6858000"/>
              <a:gd name="connsiteX75" fmla="*/ 508345 w 1364418"/>
              <a:gd name="connsiteY75" fmla="*/ 3307769 h 6858000"/>
              <a:gd name="connsiteX76" fmla="*/ 525908 w 1364418"/>
              <a:gd name="connsiteY76" fmla="*/ 3250522 h 6858000"/>
              <a:gd name="connsiteX77" fmla="*/ 526333 w 1364418"/>
              <a:gd name="connsiteY77" fmla="*/ 3229163 h 6858000"/>
              <a:gd name="connsiteX78" fmla="*/ 528156 w 1364418"/>
              <a:gd name="connsiteY78" fmla="*/ 3217217 h 6858000"/>
              <a:gd name="connsiteX79" fmla="*/ 514991 w 1364418"/>
              <a:gd name="connsiteY79" fmla="*/ 3183755 h 6858000"/>
              <a:gd name="connsiteX80" fmla="*/ 515492 w 1364418"/>
              <a:gd name="connsiteY80" fmla="*/ 3178642 h 6858000"/>
              <a:gd name="connsiteX81" fmla="*/ 503092 w 1364418"/>
              <a:gd name="connsiteY81" fmla="*/ 3158586 h 6858000"/>
              <a:gd name="connsiteX82" fmla="*/ 488277 w 1364418"/>
              <a:gd name="connsiteY82" fmla="*/ 3129034 h 6858000"/>
              <a:gd name="connsiteX83" fmla="*/ 488942 w 1364418"/>
              <a:gd name="connsiteY83" fmla="*/ 3126682 h 6858000"/>
              <a:gd name="connsiteX84" fmla="*/ 479810 w 1364418"/>
              <a:gd name="connsiteY84" fmla="*/ 3114519 h 6858000"/>
              <a:gd name="connsiteX85" fmla="*/ 466419 w 1364418"/>
              <a:gd name="connsiteY85" fmla="*/ 3106272 h 6858000"/>
              <a:gd name="connsiteX86" fmla="*/ 439149 w 1364418"/>
              <a:gd name="connsiteY86" fmla="*/ 2958185 h 6858000"/>
              <a:gd name="connsiteX87" fmla="*/ 381763 w 1364418"/>
              <a:gd name="connsiteY87" fmla="*/ 2762989 h 6858000"/>
              <a:gd name="connsiteX88" fmla="*/ 330681 w 1364418"/>
              <a:gd name="connsiteY88" fmla="*/ 2554718 h 6858000"/>
              <a:gd name="connsiteX89" fmla="*/ 310775 w 1364418"/>
              <a:gd name="connsiteY89" fmla="*/ 2485734 h 6858000"/>
              <a:gd name="connsiteX90" fmla="*/ 301498 w 1364418"/>
              <a:gd name="connsiteY90" fmla="*/ 2447068 h 6858000"/>
              <a:gd name="connsiteX91" fmla="*/ 288459 w 1364418"/>
              <a:gd name="connsiteY91" fmla="*/ 2425819 h 6858000"/>
              <a:gd name="connsiteX92" fmla="*/ 294458 w 1364418"/>
              <a:gd name="connsiteY92" fmla="*/ 2402874 h 6858000"/>
              <a:gd name="connsiteX93" fmla="*/ 297070 w 1364418"/>
              <a:gd name="connsiteY93" fmla="*/ 2381443 h 6858000"/>
              <a:gd name="connsiteX94" fmla="*/ 273399 w 1364418"/>
              <a:gd name="connsiteY94" fmla="*/ 2261920 h 6858000"/>
              <a:gd name="connsiteX95" fmla="*/ 263286 w 1364418"/>
              <a:gd name="connsiteY95" fmla="*/ 2195378 h 6858000"/>
              <a:gd name="connsiteX96" fmla="*/ 247503 w 1364418"/>
              <a:gd name="connsiteY96" fmla="*/ 2155135 h 6858000"/>
              <a:gd name="connsiteX97" fmla="*/ 244961 w 1364418"/>
              <a:gd name="connsiteY97" fmla="*/ 2118008 h 6858000"/>
              <a:gd name="connsiteX98" fmla="*/ 245954 w 1364418"/>
              <a:gd name="connsiteY98" fmla="*/ 2050531 h 6858000"/>
              <a:gd name="connsiteX99" fmla="*/ 237760 w 1364418"/>
              <a:gd name="connsiteY99" fmla="*/ 1963269 h 6858000"/>
              <a:gd name="connsiteX100" fmla="*/ 218938 w 1364418"/>
              <a:gd name="connsiteY100" fmla="*/ 1906352 h 6858000"/>
              <a:gd name="connsiteX101" fmla="*/ 195495 w 1364418"/>
              <a:gd name="connsiteY101" fmla="*/ 1861531 h 6858000"/>
              <a:gd name="connsiteX102" fmla="*/ 149294 w 1364418"/>
              <a:gd name="connsiteY102" fmla="*/ 1732919 h 6858000"/>
              <a:gd name="connsiteX103" fmla="*/ 121605 w 1364418"/>
              <a:gd name="connsiteY103" fmla="*/ 1663540 h 6858000"/>
              <a:gd name="connsiteX104" fmla="*/ 120731 w 1364418"/>
              <a:gd name="connsiteY104" fmla="*/ 1615777 h 6858000"/>
              <a:gd name="connsiteX105" fmla="*/ 101526 w 1364418"/>
              <a:gd name="connsiteY105" fmla="*/ 1563678 h 6858000"/>
              <a:gd name="connsiteX106" fmla="*/ 114606 w 1364418"/>
              <a:gd name="connsiteY106" fmla="*/ 1519474 h 6858000"/>
              <a:gd name="connsiteX107" fmla="*/ 107348 w 1364418"/>
              <a:gd name="connsiteY107" fmla="*/ 1477995 h 6858000"/>
              <a:gd name="connsiteX108" fmla="*/ 93433 w 1364418"/>
              <a:gd name="connsiteY108" fmla="*/ 1373769 h 6858000"/>
              <a:gd name="connsiteX109" fmla="*/ 101740 w 1364418"/>
              <a:gd name="connsiteY109" fmla="*/ 1307086 h 6858000"/>
              <a:gd name="connsiteX110" fmla="*/ 102928 w 1364418"/>
              <a:gd name="connsiteY110" fmla="*/ 1189033 h 6858000"/>
              <a:gd name="connsiteX111" fmla="*/ 107613 w 1364418"/>
              <a:gd name="connsiteY111" fmla="*/ 1168288 h 6858000"/>
              <a:gd name="connsiteX112" fmla="*/ 99895 w 1364418"/>
              <a:gd name="connsiteY112" fmla="*/ 1142577 h 6858000"/>
              <a:gd name="connsiteX113" fmla="*/ 89201 w 1364418"/>
              <a:gd name="connsiteY113" fmla="*/ 1088484 h 6858000"/>
              <a:gd name="connsiteX114" fmla="*/ 77937 w 1364418"/>
              <a:gd name="connsiteY114" fmla="*/ 1016103 h 6858000"/>
              <a:gd name="connsiteX115" fmla="*/ 79393 w 1364418"/>
              <a:gd name="connsiteY115" fmla="*/ 954054 h 6858000"/>
              <a:gd name="connsiteX116" fmla="*/ 90309 w 1364418"/>
              <a:gd name="connsiteY116" fmla="*/ 921368 h 6858000"/>
              <a:gd name="connsiteX117" fmla="*/ 74258 w 1364418"/>
              <a:gd name="connsiteY117" fmla="*/ 896999 h 6858000"/>
              <a:gd name="connsiteX118" fmla="*/ 43666 w 1364418"/>
              <a:gd name="connsiteY118" fmla="*/ 821517 h 6858000"/>
              <a:gd name="connsiteX119" fmla="*/ 22616 w 1364418"/>
              <a:gd name="connsiteY119" fmla="*/ 751353 h 6858000"/>
              <a:gd name="connsiteX120" fmla="*/ 22174 w 1364418"/>
              <a:gd name="connsiteY120" fmla="*/ 721230 h 6858000"/>
              <a:gd name="connsiteX121" fmla="*/ 7845 w 1364418"/>
              <a:gd name="connsiteY121" fmla="*/ 681659 h 6858000"/>
              <a:gd name="connsiteX122" fmla="*/ 31306 w 1364418"/>
              <a:gd name="connsiteY122" fmla="*/ 619315 h 6858000"/>
              <a:gd name="connsiteX123" fmla="*/ 15184 w 1364418"/>
              <a:gd name="connsiteY123" fmla="*/ 585934 h 6858000"/>
              <a:gd name="connsiteX124" fmla="*/ 22258 w 1364418"/>
              <a:gd name="connsiteY124" fmla="*/ 538948 h 6858000"/>
              <a:gd name="connsiteX125" fmla="*/ 26166 w 1364418"/>
              <a:gd name="connsiteY125" fmla="*/ 525163 h 6858000"/>
              <a:gd name="connsiteX126" fmla="*/ 52290 w 1364418"/>
              <a:gd name="connsiteY126" fmla="*/ 446567 h 6858000"/>
              <a:gd name="connsiteX127" fmla="*/ 51538 w 1364418"/>
              <a:gd name="connsiteY127" fmla="*/ 393828 h 6858000"/>
              <a:gd name="connsiteX128" fmla="*/ 51368 w 1364418"/>
              <a:gd name="connsiteY128" fmla="*/ 353137 h 6858000"/>
              <a:gd name="connsiteX129" fmla="*/ 55970 w 1364418"/>
              <a:gd name="connsiteY129" fmla="*/ 321428 h 6858000"/>
              <a:gd name="connsiteX130" fmla="*/ 57061 w 1364418"/>
              <a:gd name="connsiteY130" fmla="*/ 275771 h 6858000"/>
              <a:gd name="connsiteX131" fmla="*/ 74088 w 1364418"/>
              <a:gd name="connsiteY131" fmla="*/ 212860 h 6858000"/>
              <a:gd name="connsiteX132" fmla="*/ 65798 w 1364418"/>
              <a:gd name="connsiteY132" fmla="*/ 144983 h 6858000"/>
              <a:gd name="connsiteX133" fmla="*/ 78082 w 1364418"/>
              <a:gd name="connsiteY133" fmla="*/ 55288 h 6858000"/>
              <a:gd name="connsiteX134" fmla="*/ 37636 w 1364418"/>
              <a:gd name="connsiteY134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293648 w 1364418"/>
              <a:gd name="connsiteY10" fmla="*/ 6334727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4 w 1364418"/>
              <a:gd name="connsiteY4" fmla="*/ 6832113 h 6858000"/>
              <a:gd name="connsiteX5" fmla="*/ 209564 w 1364418"/>
              <a:gd name="connsiteY5" fmla="*/ 6777899 h 6858000"/>
              <a:gd name="connsiteX6" fmla="*/ 240339 w 1364418"/>
              <a:gd name="connsiteY6" fmla="*/ 6711686 h 6858000"/>
              <a:gd name="connsiteX7" fmla="*/ 286686 w 1364418"/>
              <a:gd name="connsiteY7" fmla="*/ 6664994 h 6858000"/>
              <a:gd name="connsiteX8" fmla="*/ 339152 w 1364418"/>
              <a:gd name="connsiteY8" fmla="*/ 6471804 h 6858000"/>
              <a:gd name="connsiteX9" fmla="*/ 334570 w 1364418"/>
              <a:gd name="connsiteY9" fmla="*/ 6389835 h 6858000"/>
              <a:gd name="connsiteX10" fmla="*/ 317792 w 1364418"/>
              <a:gd name="connsiteY10" fmla="*/ 6324679 h 6858000"/>
              <a:gd name="connsiteX11" fmla="*/ 278227 w 1364418"/>
              <a:gd name="connsiteY11" fmla="*/ 6280046 h 6858000"/>
              <a:gd name="connsiteX12" fmla="*/ 288000 w 1364418"/>
              <a:gd name="connsiteY12" fmla="*/ 6252834 h 6858000"/>
              <a:gd name="connsiteX13" fmla="*/ 265992 w 1364418"/>
              <a:gd name="connsiteY13" fmla="*/ 6202459 h 6858000"/>
              <a:gd name="connsiteX14" fmla="*/ 264790 w 1364418"/>
              <a:gd name="connsiteY14" fmla="*/ 6153037 h 6858000"/>
              <a:gd name="connsiteX15" fmla="*/ 280205 w 1364418"/>
              <a:gd name="connsiteY15" fmla="*/ 6078132 h 6858000"/>
              <a:gd name="connsiteX16" fmla="*/ 267592 w 1364418"/>
              <a:gd name="connsiteY16" fmla="*/ 6028119 h 6858000"/>
              <a:gd name="connsiteX17" fmla="*/ 252821 w 1364418"/>
              <a:gd name="connsiteY17" fmla="*/ 5926735 h 6858000"/>
              <a:gd name="connsiteX18" fmla="*/ 302333 w 1364418"/>
              <a:gd name="connsiteY18" fmla="*/ 5712857 h 6858000"/>
              <a:gd name="connsiteX19" fmla="*/ 332131 w 1364418"/>
              <a:gd name="connsiteY19" fmla="*/ 5660491 h 6858000"/>
              <a:gd name="connsiteX20" fmla="*/ 341254 w 1364418"/>
              <a:gd name="connsiteY20" fmla="*/ 5563435 h 6858000"/>
              <a:gd name="connsiteX21" fmla="*/ 368130 w 1364418"/>
              <a:gd name="connsiteY21" fmla="*/ 5437125 h 6858000"/>
              <a:gd name="connsiteX22" fmla="*/ 381698 w 1364418"/>
              <a:gd name="connsiteY22" fmla="*/ 5396260 h 6858000"/>
              <a:gd name="connsiteX23" fmla="*/ 397679 w 1364418"/>
              <a:gd name="connsiteY23" fmla="*/ 5330009 h 6858000"/>
              <a:gd name="connsiteX24" fmla="*/ 431172 w 1364418"/>
              <a:gd name="connsiteY24" fmla="*/ 5273739 h 6858000"/>
              <a:gd name="connsiteX25" fmla="*/ 440771 w 1364418"/>
              <a:gd name="connsiteY25" fmla="*/ 5241779 h 6858000"/>
              <a:gd name="connsiteX26" fmla="*/ 451997 w 1364418"/>
              <a:gd name="connsiteY26" fmla="*/ 5225268 h 6858000"/>
              <a:gd name="connsiteX27" fmla="*/ 453017 w 1364418"/>
              <a:gd name="connsiteY27" fmla="*/ 5217684 h 6858000"/>
              <a:gd name="connsiteX28" fmla="*/ 460358 w 1364418"/>
              <a:gd name="connsiteY28" fmla="*/ 5193377 h 6858000"/>
              <a:gd name="connsiteX29" fmla="*/ 463661 w 1364418"/>
              <a:gd name="connsiteY29" fmla="*/ 5179288 h 6858000"/>
              <a:gd name="connsiteX30" fmla="*/ 464645 w 1364418"/>
              <a:gd name="connsiteY30" fmla="*/ 5173621 h 6858000"/>
              <a:gd name="connsiteX31" fmla="*/ 460279 w 1364418"/>
              <a:gd name="connsiteY31" fmla="*/ 5159961 h 6858000"/>
              <a:gd name="connsiteX32" fmla="*/ 466956 w 1364418"/>
              <a:gd name="connsiteY32" fmla="*/ 5144295 h 6858000"/>
              <a:gd name="connsiteX33" fmla="*/ 463889 w 1364418"/>
              <a:gd name="connsiteY33" fmla="*/ 5125185 h 6858000"/>
              <a:gd name="connsiteX34" fmla="*/ 470719 w 1364418"/>
              <a:gd name="connsiteY34" fmla="*/ 5121884 h 6858000"/>
              <a:gd name="connsiteX35" fmla="*/ 477755 w 1364418"/>
              <a:gd name="connsiteY35" fmla="*/ 5067850 h 6858000"/>
              <a:gd name="connsiteX36" fmla="*/ 480486 w 1364418"/>
              <a:gd name="connsiteY36" fmla="*/ 5060861 h 6858000"/>
              <a:gd name="connsiteX37" fmla="*/ 477190 w 1364418"/>
              <a:gd name="connsiteY37" fmla="*/ 5034192 h 6858000"/>
              <a:gd name="connsiteX38" fmla="*/ 478744 w 1364418"/>
              <a:gd name="connsiteY38" fmla="*/ 4993030 h 6858000"/>
              <a:gd name="connsiteX39" fmla="*/ 485653 w 1364418"/>
              <a:gd name="connsiteY39" fmla="*/ 4946844 h 6858000"/>
              <a:gd name="connsiteX40" fmla="*/ 481509 w 1364418"/>
              <a:gd name="connsiteY40" fmla="*/ 4932692 h 6858000"/>
              <a:gd name="connsiteX41" fmla="*/ 496912 w 1364418"/>
              <a:gd name="connsiteY41" fmla="*/ 4858827 h 6858000"/>
              <a:gd name="connsiteX42" fmla="*/ 502815 w 1364418"/>
              <a:gd name="connsiteY42" fmla="*/ 4821170 h 6858000"/>
              <a:gd name="connsiteX43" fmla="*/ 507548 w 1364418"/>
              <a:gd name="connsiteY43" fmla="*/ 4780965 h 6858000"/>
              <a:gd name="connsiteX44" fmla="*/ 508841 w 1364418"/>
              <a:gd name="connsiteY44" fmla="*/ 4750867 h 6858000"/>
              <a:gd name="connsiteX45" fmla="*/ 506648 w 1364418"/>
              <a:gd name="connsiteY45" fmla="*/ 4690749 h 6858000"/>
              <a:gd name="connsiteX46" fmla="*/ 502128 w 1364418"/>
              <a:gd name="connsiteY46" fmla="*/ 4584173 h 6858000"/>
              <a:gd name="connsiteX47" fmla="*/ 497211 w 1364418"/>
              <a:gd name="connsiteY47" fmla="*/ 4444346 h 6858000"/>
              <a:gd name="connsiteX48" fmla="*/ 493776 w 1364418"/>
              <a:gd name="connsiteY48" fmla="*/ 4375228 h 6858000"/>
              <a:gd name="connsiteX49" fmla="*/ 474429 w 1364418"/>
              <a:gd name="connsiteY49" fmla="*/ 4214165 h 6858000"/>
              <a:gd name="connsiteX50" fmla="*/ 478502 w 1364418"/>
              <a:gd name="connsiteY50" fmla="*/ 4090296 h 6858000"/>
              <a:gd name="connsiteX51" fmla="*/ 463758 w 1364418"/>
              <a:gd name="connsiteY51" fmla="*/ 4033999 h 6858000"/>
              <a:gd name="connsiteX52" fmla="*/ 464907 w 1364418"/>
              <a:gd name="connsiteY52" fmla="*/ 4031933 h 6858000"/>
              <a:gd name="connsiteX53" fmla="*/ 463483 w 1364418"/>
              <a:gd name="connsiteY53" fmla="*/ 4013953 h 6858000"/>
              <a:gd name="connsiteX54" fmla="*/ 449778 w 1364418"/>
              <a:gd name="connsiteY54" fmla="*/ 3974753 h 6858000"/>
              <a:gd name="connsiteX55" fmla="*/ 451376 w 1364418"/>
              <a:gd name="connsiteY55" fmla="*/ 3969950 h 6858000"/>
              <a:gd name="connsiteX56" fmla="*/ 444798 w 1364418"/>
              <a:gd name="connsiteY56" fmla="*/ 3933779 h 6858000"/>
              <a:gd name="connsiteX57" fmla="*/ 446129 w 1364418"/>
              <a:gd name="connsiteY57" fmla="*/ 3933093 h 6858000"/>
              <a:gd name="connsiteX58" fmla="*/ 450483 w 1364418"/>
              <a:gd name="connsiteY58" fmla="*/ 3922082 h 6858000"/>
              <a:gd name="connsiteX59" fmla="*/ 455561 w 1364418"/>
              <a:gd name="connsiteY59" fmla="*/ 3901461 h 6858000"/>
              <a:gd name="connsiteX60" fmla="*/ 478155 w 1364418"/>
              <a:gd name="connsiteY60" fmla="*/ 3813873 h 6858000"/>
              <a:gd name="connsiteX61" fmla="*/ 477580 w 1364418"/>
              <a:gd name="connsiteY61" fmla="*/ 3806161 h 6858000"/>
              <a:gd name="connsiteX62" fmla="*/ 477887 w 1364418"/>
              <a:gd name="connsiteY62" fmla="*/ 3805957 h 6858000"/>
              <a:gd name="connsiteX63" fmla="*/ 477914 w 1364418"/>
              <a:gd name="connsiteY63" fmla="*/ 3797724 h 6858000"/>
              <a:gd name="connsiteX64" fmla="*/ 476529 w 1364418"/>
              <a:gd name="connsiteY64" fmla="*/ 3792098 h 6858000"/>
              <a:gd name="connsiteX65" fmla="*/ 475413 w 1364418"/>
              <a:gd name="connsiteY65" fmla="*/ 3777135 h 6858000"/>
              <a:gd name="connsiteX66" fmla="*/ 477146 w 1364418"/>
              <a:gd name="connsiteY66" fmla="*/ 3771656 h 6858000"/>
              <a:gd name="connsiteX67" fmla="*/ 480889 w 1364418"/>
              <a:gd name="connsiteY67" fmla="*/ 3769007 h 6858000"/>
              <a:gd name="connsiteX68" fmla="*/ 480355 w 1364418"/>
              <a:gd name="connsiteY68" fmla="*/ 3767709 h 6858000"/>
              <a:gd name="connsiteX69" fmla="*/ 489051 w 1364418"/>
              <a:gd name="connsiteY69" fmla="*/ 3738082 h 6858000"/>
              <a:gd name="connsiteX70" fmla="*/ 496397 w 1364418"/>
              <a:gd name="connsiteY70" fmla="*/ 3673397 h 6858000"/>
              <a:gd name="connsiteX71" fmla="*/ 495693 w 1364418"/>
              <a:gd name="connsiteY71" fmla="*/ 3637109 h 6858000"/>
              <a:gd name="connsiteX72" fmla="*/ 499136 w 1364418"/>
              <a:gd name="connsiteY72" fmla="*/ 3536883 h 6858000"/>
              <a:gd name="connsiteX73" fmla="*/ 506674 w 1364418"/>
              <a:gd name="connsiteY73" fmla="*/ 3435652 h 6858000"/>
              <a:gd name="connsiteX74" fmla="*/ 508345 w 1364418"/>
              <a:gd name="connsiteY74" fmla="*/ 3307769 h 6858000"/>
              <a:gd name="connsiteX75" fmla="*/ 525908 w 1364418"/>
              <a:gd name="connsiteY75" fmla="*/ 3250522 h 6858000"/>
              <a:gd name="connsiteX76" fmla="*/ 526333 w 1364418"/>
              <a:gd name="connsiteY76" fmla="*/ 3229163 h 6858000"/>
              <a:gd name="connsiteX77" fmla="*/ 528156 w 1364418"/>
              <a:gd name="connsiteY77" fmla="*/ 3217217 h 6858000"/>
              <a:gd name="connsiteX78" fmla="*/ 514991 w 1364418"/>
              <a:gd name="connsiteY78" fmla="*/ 3183755 h 6858000"/>
              <a:gd name="connsiteX79" fmla="*/ 515492 w 1364418"/>
              <a:gd name="connsiteY79" fmla="*/ 3178642 h 6858000"/>
              <a:gd name="connsiteX80" fmla="*/ 503092 w 1364418"/>
              <a:gd name="connsiteY80" fmla="*/ 3158586 h 6858000"/>
              <a:gd name="connsiteX81" fmla="*/ 488277 w 1364418"/>
              <a:gd name="connsiteY81" fmla="*/ 3129034 h 6858000"/>
              <a:gd name="connsiteX82" fmla="*/ 488942 w 1364418"/>
              <a:gd name="connsiteY82" fmla="*/ 3126682 h 6858000"/>
              <a:gd name="connsiteX83" fmla="*/ 479810 w 1364418"/>
              <a:gd name="connsiteY83" fmla="*/ 3114519 h 6858000"/>
              <a:gd name="connsiteX84" fmla="*/ 466419 w 1364418"/>
              <a:gd name="connsiteY84" fmla="*/ 3106272 h 6858000"/>
              <a:gd name="connsiteX85" fmla="*/ 439149 w 1364418"/>
              <a:gd name="connsiteY85" fmla="*/ 2958185 h 6858000"/>
              <a:gd name="connsiteX86" fmla="*/ 381763 w 1364418"/>
              <a:gd name="connsiteY86" fmla="*/ 2762989 h 6858000"/>
              <a:gd name="connsiteX87" fmla="*/ 330681 w 1364418"/>
              <a:gd name="connsiteY87" fmla="*/ 2554718 h 6858000"/>
              <a:gd name="connsiteX88" fmla="*/ 310775 w 1364418"/>
              <a:gd name="connsiteY88" fmla="*/ 2485734 h 6858000"/>
              <a:gd name="connsiteX89" fmla="*/ 301498 w 1364418"/>
              <a:gd name="connsiteY89" fmla="*/ 2447068 h 6858000"/>
              <a:gd name="connsiteX90" fmla="*/ 288459 w 1364418"/>
              <a:gd name="connsiteY90" fmla="*/ 2425819 h 6858000"/>
              <a:gd name="connsiteX91" fmla="*/ 294458 w 1364418"/>
              <a:gd name="connsiteY91" fmla="*/ 2402874 h 6858000"/>
              <a:gd name="connsiteX92" fmla="*/ 297070 w 1364418"/>
              <a:gd name="connsiteY92" fmla="*/ 2381443 h 6858000"/>
              <a:gd name="connsiteX93" fmla="*/ 273399 w 1364418"/>
              <a:gd name="connsiteY93" fmla="*/ 2261920 h 6858000"/>
              <a:gd name="connsiteX94" fmla="*/ 263286 w 1364418"/>
              <a:gd name="connsiteY94" fmla="*/ 2195378 h 6858000"/>
              <a:gd name="connsiteX95" fmla="*/ 247503 w 1364418"/>
              <a:gd name="connsiteY95" fmla="*/ 2155135 h 6858000"/>
              <a:gd name="connsiteX96" fmla="*/ 244961 w 1364418"/>
              <a:gd name="connsiteY96" fmla="*/ 2118008 h 6858000"/>
              <a:gd name="connsiteX97" fmla="*/ 245954 w 1364418"/>
              <a:gd name="connsiteY97" fmla="*/ 2050531 h 6858000"/>
              <a:gd name="connsiteX98" fmla="*/ 237760 w 1364418"/>
              <a:gd name="connsiteY98" fmla="*/ 1963269 h 6858000"/>
              <a:gd name="connsiteX99" fmla="*/ 218938 w 1364418"/>
              <a:gd name="connsiteY99" fmla="*/ 1906352 h 6858000"/>
              <a:gd name="connsiteX100" fmla="*/ 195495 w 1364418"/>
              <a:gd name="connsiteY100" fmla="*/ 1861531 h 6858000"/>
              <a:gd name="connsiteX101" fmla="*/ 149294 w 1364418"/>
              <a:gd name="connsiteY101" fmla="*/ 1732919 h 6858000"/>
              <a:gd name="connsiteX102" fmla="*/ 121605 w 1364418"/>
              <a:gd name="connsiteY102" fmla="*/ 1663540 h 6858000"/>
              <a:gd name="connsiteX103" fmla="*/ 120731 w 1364418"/>
              <a:gd name="connsiteY103" fmla="*/ 1615777 h 6858000"/>
              <a:gd name="connsiteX104" fmla="*/ 101526 w 1364418"/>
              <a:gd name="connsiteY104" fmla="*/ 1563678 h 6858000"/>
              <a:gd name="connsiteX105" fmla="*/ 114606 w 1364418"/>
              <a:gd name="connsiteY105" fmla="*/ 1519474 h 6858000"/>
              <a:gd name="connsiteX106" fmla="*/ 107348 w 1364418"/>
              <a:gd name="connsiteY106" fmla="*/ 1477995 h 6858000"/>
              <a:gd name="connsiteX107" fmla="*/ 93433 w 1364418"/>
              <a:gd name="connsiteY107" fmla="*/ 1373769 h 6858000"/>
              <a:gd name="connsiteX108" fmla="*/ 101740 w 1364418"/>
              <a:gd name="connsiteY108" fmla="*/ 1307086 h 6858000"/>
              <a:gd name="connsiteX109" fmla="*/ 102928 w 1364418"/>
              <a:gd name="connsiteY109" fmla="*/ 1189033 h 6858000"/>
              <a:gd name="connsiteX110" fmla="*/ 107613 w 1364418"/>
              <a:gd name="connsiteY110" fmla="*/ 1168288 h 6858000"/>
              <a:gd name="connsiteX111" fmla="*/ 99895 w 1364418"/>
              <a:gd name="connsiteY111" fmla="*/ 1142577 h 6858000"/>
              <a:gd name="connsiteX112" fmla="*/ 89201 w 1364418"/>
              <a:gd name="connsiteY112" fmla="*/ 1088484 h 6858000"/>
              <a:gd name="connsiteX113" fmla="*/ 77937 w 1364418"/>
              <a:gd name="connsiteY113" fmla="*/ 1016103 h 6858000"/>
              <a:gd name="connsiteX114" fmla="*/ 79393 w 1364418"/>
              <a:gd name="connsiteY114" fmla="*/ 954054 h 6858000"/>
              <a:gd name="connsiteX115" fmla="*/ 90309 w 1364418"/>
              <a:gd name="connsiteY115" fmla="*/ 921368 h 6858000"/>
              <a:gd name="connsiteX116" fmla="*/ 74258 w 1364418"/>
              <a:gd name="connsiteY116" fmla="*/ 896999 h 6858000"/>
              <a:gd name="connsiteX117" fmla="*/ 43666 w 1364418"/>
              <a:gd name="connsiteY117" fmla="*/ 821517 h 6858000"/>
              <a:gd name="connsiteX118" fmla="*/ 22616 w 1364418"/>
              <a:gd name="connsiteY118" fmla="*/ 751353 h 6858000"/>
              <a:gd name="connsiteX119" fmla="*/ 22174 w 1364418"/>
              <a:gd name="connsiteY119" fmla="*/ 721230 h 6858000"/>
              <a:gd name="connsiteX120" fmla="*/ 7845 w 1364418"/>
              <a:gd name="connsiteY120" fmla="*/ 681659 h 6858000"/>
              <a:gd name="connsiteX121" fmla="*/ 31306 w 1364418"/>
              <a:gd name="connsiteY121" fmla="*/ 619315 h 6858000"/>
              <a:gd name="connsiteX122" fmla="*/ 15184 w 1364418"/>
              <a:gd name="connsiteY122" fmla="*/ 585934 h 6858000"/>
              <a:gd name="connsiteX123" fmla="*/ 22258 w 1364418"/>
              <a:gd name="connsiteY123" fmla="*/ 538948 h 6858000"/>
              <a:gd name="connsiteX124" fmla="*/ 26166 w 1364418"/>
              <a:gd name="connsiteY124" fmla="*/ 525163 h 6858000"/>
              <a:gd name="connsiteX125" fmla="*/ 52290 w 1364418"/>
              <a:gd name="connsiteY125" fmla="*/ 446567 h 6858000"/>
              <a:gd name="connsiteX126" fmla="*/ 51538 w 1364418"/>
              <a:gd name="connsiteY126" fmla="*/ 393828 h 6858000"/>
              <a:gd name="connsiteX127" fmla="*/ 51368 w 1364418"/>
              <a:gd name="connsiteY127" fmla="*/ 353137 h 6858000"/>
              <a:gd name="connsiteX128" fmla="*/ 55970 w 1364418"/>
              <a:gd name="connsiteY128" fmla="*/ 321428 h 6858000"/>
              <a:gd name="connsiteX129" fmla="*/ 57061 w 1364418"/>
              <a:gd name="connsiteY129" fmla="*/ 275771 h 6858000"/>
              <a:gd name="connsiteX130" fmla="*/ 74088 w 1364418"/>
              <a:gd name="connsiteY130" fmla="*/ 212860 h 6858000"/>
              <a:gd name="connsiteX131" fmla="*/ 65798 w 1364418"/>
              <a:gd name="connsiteY131" fmla="*/ 144983 h 6858000"/>
              <a:gd name="connsiteX132" fmla="*/ 78082 w 1364418"/>
              <a:gd name="connsiteY132" fmla="*/ 55288 h 6858000"/>
              <a:gd name="connsiteX133" fmla="*/ 37636 w 1364418"/>
              <a:gd name="connsiteY133" fmla="*/ 0 h 6858000"/>
              <a:gd name="connsiteX0" fmla="*/ 37636 w 1364418"/>
              <a:gd name="connsiteY0" fmla="*/ 0 h 6889521"/>
              <a:gd name="connsiteX1" fmla="*/ 1364418 w 1364418"/>
              <a:gd name="connsiteY1" fmla="*/ 0 h 6889521"/>
              <a:gd name="connsiteX2" fmla="*/ 1364418 w 1364418"/>
              <a:gd name="connsiteY2" fmla="*/ 6858000 h 6889521"/>
              <a:gd name="connsiteX3" fmla="*/ 101112 w 1364418"/>
              <a:gd name="connsiteY3" fmla="*/ 6857735 h 6889521"/>
              <a:gd name="connsiteX4" fmla="*/ 222208 w 1364418"/>
              <a:gd name="connsiteY4" fmla="*/ 6882355 h 6889521"/>
              <a:gd name="connsiteX5" fmla="*/ 209564 w 1364418"/>
              <a:gd name="connsiteY5" fmla="*/ 6777899 h 6889521"/>
              <a:gd name="connsiteX6" fmla="*/ 240339 w 1364418"/>
              <a:gd name="connsiteY6" fmla="*/ 6711686 h 6889521"/>
              <a:gd name="connsiteX7" fmla="*/ 286686 w 1364418"/>
              <a:gd name="connsiteY7" fmla="*/ 6664994 h 6889521"/>
              <a:gd name="connsiteX8" fmla="*/ 339152 w 1364418"/>
              <a:gd name="connsiteY8" fmla="*/ 6471804 h 6889521"/>
              <a:gd name="connsiteX9" fmla="*/ 334570 w 1364418"/>
              <a:gd name="connsiteY9" fmla="*/ 6389835 h 6889521"/>
              <a:gd name="connsiteX10" fmla="*/ 317792 w 1364418"/>
              <a:gd name="connsiteY10" fmla="*/ 6324679 h 6889521"/>
              <a:gd name="connsiteX11" fmla="*/ 278227 w 1364418"/>
              <a:gd name="connsiteY11" fmla="*/ 6280046 h 6889521"/>
              <a:gd name="connsiteX12" fmla="*/ 288000 w 1364418"/>
              <a:gd name="connsiteY12" fmla="*/ 6252834 h 6889521"/>
              <a:gd name="connsiteX13" fmla="*/ 265992 w 1364418"/>
              <a:gd name="connsiteY13" fmla="*/ 6202459 h 6889521"/>
              <a:gd name="connsiteX14" fmla="*/ 264790 w 1364418"/>
              <a:gd name="connsiteY14" fmla="*/ 6153037 h 6889521"/>
              <a:gd name="connsiteX15" fmla="*/ 280205 w 1364418"/>
              <a:gd name="connsiteY15" fmla="*/ 6078132 h 6889521"/>
              <a:gd name="connsiteX16" fmla="*/ 267592 w 1364418"/>
              <a:gd name="connsiteY16" fmla="*/ 6028119 h 6889521"/>
              <a:gd name="connsiteX17" fmla="*/ 252821 w 1364418"/>
              <a:gd name="connsiteY17" fmla="*/ 5926735 h 6889521"/>
              <a:gd name="connsiteX18" fmla="*/ 302333 w 1364418"/>
              <a:gd name="connsiteY18" fmla="*/ 5712857 h 6889521"/>
              <a:gd name="connsiteX19" fmla="*/ 332131 w 1364418"/>
              <a:gd name="connsiteY19" fmla="*/ 5660491 h 6889521"/>
              <a:gd name="connsiteX20" fmla="*/ 341254 w 1364418"/>
              <a:gd name="connsiteY20" fmla="*/ 5563435 h 6889521"/>
              <a:gd name="connsiteX21" fmla="*/ 368130 w 1364418"/>
              <a:gd name="connsiteY21" fmla="*/ 5437125 h 6889521"/>
              <a:gd name="connsiteX22" fmla="*/ 381698 w 1364418"/>
              <a:gd name="connsiteY22" fmla="*/ 5396260 h 6889521"/>
              <a:gd name="connsiteX23" fmla="*/ 397679 w 1364418"/>
              <a:gd name="connsiteY23" fmla="*/ 5330009 h 6889521"/>
              <a:gd name="connsiteX24" fmla="*/ 431172 w 1364418"/>
              <a:gd name="connsiteY24" fmla="*/ 5273739 h 6889521"/>
              <a:gd name="connsiteX25" fmla="*/ 440771 w 1364418"/>
              <a:gd name="connsiteY25" fmla="*/ 5241779 h 6889521"/>
              <a:gd name="connsiteX26" fmla="*/ 451997 w 1364418"/>
              <a:gd name="connsiteY26" fmla="*/ 5225268 h 6889521"/>
              <a:gd name="connsiteX27" fmla="*/ 453017 w 1364418"/>
              <a:gd name="connsiteY27" fmla="*/ 5217684 h 6889521"/>
              <a:gd name="connsiteX28" fmla="*/ 460358 w 1364418"/>
              <a:gd name="connsiteY28" fmla="*/ 5193377 h 6889521"/>
              <a:gd name="connsiteX29" fmla="*/ 463661 w 1364418"/>
              <a:gd name="connsiteY29" fmla="*/ 5179288 h 6889521"/>
              <a:gd name="connsiteX30" fmla="*/ 464645 w 1364418"/>
              <a:gd name="connsiteY30" fmla="*/ 5173621 h 6889521"/>
              <a:gd name="connsiteX31" fmla="*/ 460279 w 1364418"/>
              <a:gd name="connsiteY31" fmla="*/ 5159961 h 6889521"/>
              <a:gd name="connsiteX32" fmla="*/ 466956 w 1364418"/>
              <a:gd name="connsiteY32" fmla="*/ 5144295 h 6889521"/>
              <a:gd name="connsiteX33" fmla="*/ 463889 w 1364418"/>
              <a:gd name="connsiteY33" fmla="*/ 5125185 h 6889521"/>
              <a:gd name="connsiteX34" fmla="*/ 470719 w 1364418"/>
              <a:gd name="connsiteY34" fmla="*/ 5121884 h 6889521"/>
              <a:gd name="connsiteX35" fmla="*/ 477755 w 1364418"/>
              <a:gd name="connsiteY35" fmla="*/ 5067850 h 6889521"/>
              <a:gd name="connsiteX36" fmla="*/ 480486 w 1364418"/>
              <a:gd name="connsiteY36" fmla="*/ 5060861 h 6889521"/>
              <a:gd name="connsiteX37" fmla="*/ 477190 w 1364418"/>
              <a:gd name="connsiteY37" fmla="*/ 5034192 h 6889521"/>
              <a:gd name="connsiteX38" fmla="*/ 478744 w 1364418"/>
              <a:gd name="connsiteY38" fmla="*/ 4993030 h 6889521"/>
              <a:gd name="connsiteX39" fmla="*/ 485653 w 1364418"/>
              <a:gd name="connsiteY39" fmla="*/ 4946844 h 6889521"/>
              <a:gd name="connsiteX40" fmla="*/ 481509 w 1364418"/>
              <a:gd name="connsiteY40" fmla="*/ 4932692 h 6889521"/>
              <a:gd name="connsiteX41" fmla="*/ 496912 w 1364418"/>
              <a:gd name="connsiteY41" fmla="*/ 4858827 h 6889521"/>
              <a:gd name="connsiteX42" fmla="*/ 502815 w 1364418"/>
              <a:gd name="connsiteY42" fmla="*/ 4821170 h 6889521"/>
              <a:gd name="connsiteX43" fmla="*/ 507548 w 1364418"/>
              <a:gd name="connsiteY43" fmla="*/ 4780965 h 6889521"/>
              <a:gd name="connsiteX44" fmla="*/ 508841 w 1364418"/>
              <a:gd name="connsiteY44" fmla="*/ 4750867 h 6889521"/>
              <a:gd name="connsiteX45" fmla="*/ 506648 w 1364418"/>
              <a:gd name="connsiteY45" fmla="*/ 4690749 h 6889521"/>
              <a:gd name="connsiteX46" fmla="*/ 502128 w 1364418"/>
              <a:gd name="connsiteY46" fmla="*/ 4584173 h 6889521"/>
              <a:gd name="connsiteX47" fmla="*/ 497211 w 1364418"/>
              <a:gd name="connsiteY47" fmla="*/ 4444346 h 6889521"/>
              <a:gd name="connsiteX48" fmla="*/ 493776 w 1364418"/>
              <a:gd name="connsiteY48" fmla="*/ 4375228 h 6889521"/>
              <a:gd name="connsiteX49" fmla="*/ 474429 w 1364418"/>
              <a:gd name="connsiteY49" fmla="*/ 4214165 h 6889521"/>
              <a:gd name="connsiteX50" fmla="*/ 478502 w 1364418"/>
              <a:gd name="connsiteY50" fmla="*/ 4090296 h 6889521"/>
              <a:gd name="connsiteX51" fmla="*/ 463758 w 1364418"/>
              <a:gd name="connsiteY51" fmla="*/ 4033999 h 6889521"/>
              <a:gd name="connsiteX52" fmla="*/ 464907 w 1364418"/>
              <a:gd name="connsiteY52" fmla="*/ 4031933 h 6889521"/>
              <a:gd name="connsiteX53" fmla="*/ 463483 w 1364418"/>
              <a:gd name="connsiteY53" fmla="*/ 4013953 h 6889521"/>
              <a:gd name="connsiteX54" fmla="*/ 449778 w 1364418"/>
              <a:gd name="connsiteY54" fmla="*/ 3974753 h 6889521"/>
              <a:gd name="connsiteX55" fmla="*/ 451376 w 1364418"/>
              <a:gd name="connsiteY55" fmla="*/ 3969950 h 6889521"/>
              <a:gd name="connsiteX56" fmla="*/ 444798 w 1364418"/>
              <a:gd name="connsiteY56" fmla="*/ 3933779 h 6889521"/>
              <a:gd name="connsiteX57" fmla="*/ 446129 w 1364418"/>
              <a:gd name="connsiteY57" fmla="*/ 3933093 h 6889521"/>
              <a:gd name="connsiteX58" fmla="*/ 450483 w 1364418"/>
              <a:gd name="connsiteY58" fmla="*/ 3922082 h 6889521"/>
              <a:gd name="connsiteX59" fmla="*/ 455561 w 1364418"/>
              <a:gd name="connsiteY59" fmla="*/ 3901461 h 6889521"/>
              <a:gd name="connsiteX60" fmla="*/ 478155 w 1364418"/>
              <a:gd name="connsiteY60" fmla="*/ 3813873 h 6889521"/>
              <a:gd name="connsiteX61" fmla="*/ 477580 w 1364418"/>
              <a:gd name="connsiteY61" fmla="*/ 3806161 h 6889521"/>
              <a:gd name="connsiteX62" fmla="*/ 477887 w 1364418"/>
              <a:gd name="connsiteY62" fmla="*/ 3805957 h 6889521"/>
              <a:gd name="connsiteX63" fmla="*/ 477914 w 1364418"/>
              <a:gd name="connsiteY63" fmla="*/ 3797724 h 6889521"/>
              <a:gd name="connsiteX64" fmla="*/ 476529 w 1364418"/>
              <a:gd name="connsiteY64" fmla="*/ 3792098 h 6889521"/>
              <a:gd name="connsiteX65" fmla="*/ 475413 w 1364418"/>
              <a:gd name="connsiteY65" fmla="*/ 3777135 h 6889521"/>
              <a:gd name="connsiteX66" fmla="*/ 477146 w 1364418"/>
              <a:gd name="connsiteY66" fmla="*/ 3771656 h 6889521"/>
              <a:gd name="connsiteX67" fmla="*/ 480889 w 1364418"/>
              <a:gd name="connsiteY67" fmla="*/ 3769007 h 6889521"/>
              <a:gd name="connsiteX68" fmla="*/ 480355 w 1364418"/>
              <a:gd name="connsiteY68" fmla="*/ 3767709 h 6889521"/>
              <a:gd name="connsiteX69" fmla="*/ 489051 w 1364418"/>
              <a:gd name="connsiteY69" fmla="*/ 3738082 h 6889521"/>
              <a:gd name="connsiteX70" fmla="*/ 496397 w 1364418"/>
              <a:gd name="connsiteY70" fmla="*/ 3673397 h 6889521"/>
              <a:gd name="connsiteX71" fmla="*/ 495693 w 1364418"/>
              <a:gd name="connsiteY71" fmla="*/ 3637109 h 6889521"/>
              <a:gd name="connsiteX72" fmla="*/ 499136 w 1364418"/>
              <a:gd name="connsiteY72" fmla="*/ 3536883 h 6889521"/>
              <a:gd name="connsiteX73" fmla="*/ 506674 w 1364418"/>
              <a:gd name="connsiteY73" fmla="*/ 3435652 h 6889521"/>
              <a:gd name="connsiteX74" fmla="*/ 508345 w 1364418"/>
              <a:gd name="connsiteY74" fmla="*/ 3307769 h 6889521"/>
              <a:gd name="connsiteX75" fmla="*/ 525908 w 1364418"/>
              <a:gd name="connsiteY75" fmla="*/ 3250522 h 6889521"/>
              <a:gd name="connsiteX76" fmla="*/ 526333 w 1364418"/>
              <a:gd name="connsiteY76" fmla="*/ 3229163 h 6889521"/>
              <a:gd name="connsiteX77" fmla="*/ 528156 w 1364418"/>
              <a:gd name="connsiteY77" fmla="*/ 3217217 h 6889521"/>
              <a:gd name="connsiteX78" fmla="*/ 514991 w 1364418"/>
              <a:gd name="connsiteY78" fmla="*/ 3183755 h 6889521"/>
              <a:gd name="connsiteX79" fmla="*/ 515492 w 1364418"/>
              <a:gd name="connsiteY79" fmla="*/ 3178642 h 6889521"/>
              <a:gd name="connsiteX80" fmla="*/ 503092 w 1364418"/>
              <a:gd name="connsiteY80" fmla="*/ 3158586 h 6889521"/>
              <a:gd name="connsiteX81" fmla="*/ 488277 w 1364418"/>
              <a:gd name="connsiteY81" fmla="*/ 3129034 h 6889521"/>
              <a:gd name="connsiteX82" fmla="*/ 488942 w 1364418"/>
              <a:gd name="connsiteY82" fmla="*/ 3126682 h 6889521"/>
              <a:gd name="connsiteX83" fmla="*/ 479810 w 1364418"/>
              <a:gd name="connsiteY83" fmla="*/ 3114519 h 6889521"/>
              <a:gd name="connsiteX84" fmla="*/ 466419 w 1364418"/>
              <a:gd name="connsiteY84" fmla="*/ 3106272 h 6889521"/>
              <a:gd name="connsiteX85" fmla="*/ 439149 w 1364418"/>
              <a:gd name="connsiteY85" fmla="*/ 2958185 h 6889521"/>
              <a:gd name="connsiteX86" fmla="*/ 381763 w 1364418"/>
              <a:gd name="connsiteY86" fmla="*/ 2762989 h 6889521"/>
              <a:gd name="connsiteX87" fmla="*/ 330681 w 1364418"/>
              <a:gd name="connsiteY87" fmla="*/ 2554718 h 6889521"/>
              <a:gd name="connsiteX88" fmla="*/ 310775 w 1364418"/>
              <a:gd name="connsiteY88" fmla="*/ 2485734 h 6889521"/>
              <a:gd name="connsiteX89" fmla="*/ 301498 w 1364418"/>
              <a:gd name="connsiteY89" fmla="*/ 2447068 h 6889521"/>
              <a:gd name="connsiteX90" fmla="*/ 288459 w 1364418"/>
              <a:gd name="connsiteY90" fmla="*/ 2425819 h 6889521"/>
              <a:gd name="connsiteX91" fmla="*/ 294458 w 1364418"/>
              <a:gd name="connsiteY91" fmla="*/ 2402874 h 6889521"/>
              <a:gd name="connsiteX92" fmla="*/ 297070 w 1364418"/>
              <a:gd name="connsiteY92" fmla="*/ 2381443 h 6889521"/>
              <a:gd name="connsiteX93" fmla="*/ 273399 w 1364418"/>
              <a:gd name="connsiteY93" fmla="*/ 2261920 h 6889521"/>
              <a:gd name="connsiteX94" fmla="*/ 263286 w 1364418"/>
              <a:gd name="connsiteY94" fmla="*/ 2195378 h 6889521"/>
              <a:gd name="connsiteX95" fmla="*/ 247503 w 1364418"/>
              <a:gd name="connsiteY95" fmla="*/ 2155135 h 6889521"/>
              <a:gd name="connsiteX96" fmla="*/ 244961 w 1364418"/>
              <a:gd name="connsiteY96" fmla="*/ 2118008 h 6889521"/>
              <a:gd name="connsiteX97" fmla="*/ 245954 w 1364418"/>
              <a:gd name="connsiteY97" fmla="*/ 2050531 h 6889521"/>
              <a:gd name="connsiteX98" fmla="*/ 237760 w 1364418"/>
              <a:gd name="connsiteY98" fmla="*/ 1963269 h 6889521"/>
              <a:gd name="connsiteX99" fmla="*/ 218938 w 1364418"/>
              <a:gd name="connsiteY99" fmla="*/ 1906352 h 6889521"/>
              <a:gd name="connsiteX100" fmla="*/ 195495 w 1364418"/>
              <a:gd name="connsiteY100" fmla="*/ 1861531 h 6889521"/>
              <a:gd name="connsiteX101" fmla="*/ 149294 w 1364418"/>
              <a:gd name="connsiteY101" fmla="*/ 1732919 h 6889521"/>
              <a:gd name="connsiteX102" fmla="*/ 121605 w 1364418"/>
              <a:gd name="connsiteY102" fmla="*/ 1663540 h 6889521"/>
              <a:gd name="connsiteX103" fmla="*/ 120731 w 1364418"/>
              <a:gd name="connsiteY103" fmla="*/ 1615777 h 6889521"/>
              <a:gd name="connsiteX104" fmla="*/ 101526 w 1364418"/>
              <a:gd name="connsiteY104" fmla="*/ 1563678 h 6889521"/>
              <a:gd name="connsiteX105" fmla="*/ 114606 w 1364418"/>
              <a:gd name="connsiteY105" fmla="*/ 1519474 h 6889521"/>
              <a:gd name="connsiteX106" fmla="*/ 107348 w 1364418"/>
              <a:gd name="connsiteY106" fmla="*/ 1477995 h 6889521"/>
              <a:gd name="connsiteX107" fmla="*/ 93433 w 1364418"/>
              <a:gd name="connsiteY107" fmla="*/ 1373769 h 6889521"/>
              <a:gd name="connsiteX108" fmla="*/ 101740 w 1364418"/>
              <a:gd name="connsiteY108" fmla="*/ 1307086 h 6889521"/>
              <a:gd name="connsiteX109" fmla="*/ 102928 w 1364418"/>
              <a:gd name="connsiteY109" fmla="*/ 1189033 h 6889521"/>
              <a:gd name="connsiteX110" fmla="*/ 107613 w 1364418"/>
              <a:gd name="connsiteY110" fmla="*/ 1168288 h 6889521"/>
              <a:gd name="connsiteX111" fmla="*/ 99895 w 1364418"/>
              <a:gd name="connsiteY111" fmla="*/ 1142577 h 6889521"/>
              <a:gd name="connsiteX112" fmla="*/ 89201 w 1364418"/>
              <a:gd name="connsiteY112" fmla="*/ 1088484 h 6889521"/>
              <a:gd name="connsiteX113" fmla="*/ 77937 w 1364418"/>
              <a:gd name="connsiteY113" fmla="*/ 1016103 h 6889521"/>
              <a:gd name="connsiteX114" fmla="*/ 79393 w 1364418"/>
              <a:gd name="connsiteY114" fmla="*/ 954054 h 6889521"/>
              <a:gd name="connsiteX115" fmla="*/ 90309 w 1364418"/>
              <a:gd name="connsiteY115" fmla="*/ 921368 h 6889521"/>
              <a:gd name="connsiteX116" fmla="*/ 74258 w 1364418"/>
              <a:gd name="connsiteY116" fmla="*/ 896999 h 6889521"/>
              <a:gd name="connsiteX117" fmla="*/ 43666 w 1364418"/>
              <a:gd name="connsiteY117" fmla="*/ 821517 h 6889521"/>
              <a:gd name="connsiteX118" fmla="*/ 22616 w 1364418"/>
              <a:gd name="connsiteY118" fmla="*/ 751353 h 6889521"/>
              <a:gd name="connsiteX119" fmla="*/ 22174 w 1364418"/>
              <a:gd name="connsiteY119" fmla="*/ 721230 h 6889521"/>
              <a:gd name="connsiteX120" fmla="*/ 7845 w 1364418"/>
              <a:gd name="connsiteY120" fmla="*/ 681659 h 6889521"/>
              <a:gd name="connsiteX121" fmla="*/ 31306 w 1364418"/>
              <a:gd name="connsiteY121" fmla="*/ 619315 h 6889521"/>
              <a:gd name="connsiteX122" fmla="*/ 15184 w 1364418"/>
              <a:gd name="connsiteY122" fmla="*/ 585934 h 6889521"/>
              <a:gd name="connsiteX123" fmla="*/ 22258 w 1364418"/>
              <a:gd name="connsiteY123" fmla="*/ 538948 h 6889521"/>
              <a:gd name="connsiteX124" fmla="*/ 26166 w 1364418"/>
              <a:gd name="connsiteY124" fmla="*/ 525163 h 6889521"/>
              <a:gd name="connsiteX125" fmla="*/ 52290 w 1364418"/>
              <a:gd name="connsiteY125" fmla="*/ 446567 h 6889521"/>
              <a:gd name="connsiteX126" fmla="*/ 51538 w 1364418"/>
              <a:gd name="connsiteY126" fmla="*/ 393828 h 6889521"/>
              <a:gd name="connsiteX127" fmla="*/ 51368 w 1364418"/>
              <a:gd name="connsiteY127" fmla="*/ 353137 h 6889521"/>
              <a:gd name="connsiteX128" fmla="*/ 55970 w 1364418"/>
              <a:gd name="connsiteY128" fmla="*/ 321428 h 6889521"/>
              <a:gd name="connsiteX129" fmla="*/ 57061 w 1364418"/>
              <a:gd name="connsiteY129" fmla="*/ 275771 h 6889521"/>
              <a:gd name="connsiteX130" fmla="*/ 74088 w 1364418"/>
              <a:gd name="connsiteY130" fmla="*/ 212860 h 6889521"/>
              <a:gd name="connsiteX131" fmla="*/ 65798 w 1364418"/>
              <a:gd name="connsiteY131" fmla="*/ 144983 h 6889521"/>
              <a:gd name="connsiteX132" fmla="*/ 78082 w 1364418"/>
              <a:gd name="connsiteY132" fmla="*/ 55288 h 6889521"/>
              <a:gd name="connsiteX133" fmla="*/ 37636 w 1364418"/>
              <a:gd name="connsiteY133" fmla="*/ 0 h 6889521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0956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40339 w 1364418"/>
              <a:gd name="connsiteY5" fmla="*/ 6711686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6686 w 1364418"/>
              <a:gd name="connsiteY6" fmla="*/ 6664994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39744 w 1364418"/>
              <a:gd name="connsiteY4" fmla="*/ 6777899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245974 w 1364418"/>
              <a:gd name="connsiteY3" fmla="*/ 6857735 h 6858000"/>
              <a:gd name="connsiteX4" fmla="*/ 281996 w 1364418"/>
              <a:gd name="connsiteY4" fmla="*/ 6792972 h 6858000"/>
              <a:gd name="connsiteX5" fmla="*/ 264484 w 1364418"/>
              <a:gd name="connsiteY5" fmla="*/ 6716710 h 6858000"/>
              <a:gd name="connsiteX6" fmla="*/ 280651 w 1364418"/>
              <a:gd name="connsiteY6" fmla="*/ 6639873 h 6858000"/>
              <a:gd name="connsiteX7" fmla="*/ 339152 w 1364418"/>
              <a:gd name="connsiteY7" fmla="*/ 6471804 h 6858000"/>
              <a:gd name="connsiteX8" fmla="*/ 334570 w 1364418"/>
              <a:gd name="connsiteY8" fmla="*/ 6389835 h 6858000"/>
              <a:gd name="connsiteX9" fmla="*/ 317792 w 1364418"/>
              <a:gd name="connsiteY9" fmla="*/ 6324679 h 6858000"/>
              <a:gd name="connsiteX10" fmla="*/ 278227 w 1364418"/>
              <a:gd name="connsiteY10" fmla="*/ 6280046 h 6858000"/>
              <a:gd name="connsiteX11" fmla="*/ 288000 w 1364418"/>
              <a:gd name="connsiteY11" fmla="*/ 6252834 h 6858000"/>
              <a:gd name="connsiteX12" fmla="*/ 265992 w 1364418"/>
              <a:gd name="connsiteY12" fmla="*/ 6202459 h 6858000"/>
              <a:gd name="connsiteX13" fmla="*/ 264790 w 1364418"/>
              <a:gd name="connsiteY13" fmla="*/ 6153037 h 6858000"/>
              <a:gd name="connsiteX14" fmla="*/ 280205 w 1364418"/>
              <a:gd name="connsiteY14" fmla="*/ 6078132 h 6858000"/>
              <a:gd name="connsiteX15" fmla="*/ 267592 w 1364418"/>
              <a:gd name="connsiteY15" fmla="*/ 6028119 h 6858000"/>
              <a:gd name="connsiteX16" fmla="*/ 252821 w 1364418"/>
              <a:gd name="connsiteY16" fmla="*/ 5926735 h 6858000"/>
              <a:gd name="connsiteX17" fmla="*/ 302333 w 1364418"/>
              <a:gd name="connsiteY17" fmla="*/ 5712857 h 6858000"/>
              <a:gd name="connsiteX18" fmla="*/ 332131 w 1364418"/>
              <a:gd name="connsiteY18" fmla="*/ 5660491 h 6858000"/>
              <a:gd name="connsiteX19" fmla="*/ 341254 w 1364418"/>
              <a:gd name="connsiteY19" fmla="*/ 5563435 h 6858000"/>
              <a:gd name="connsiteX20" fmla="*/ 368130 w 1364418"/>
              <a:gd name="connsiteY20" fmla="*/ 5437125 h 6858000"/>
              <a:gd name="connsiteX21" fmla="*/ 381698 w 1364418"/>
              <a:gd name="connsiteY21" fmla="*/ 5396260 h 6858000"/>
              <a:gd name="connsiteX22" fmla="*/ 397679 w 1364418"/>
              <a:gd name="connsiteY22" fmla="*/ 5330009 h 6858000"/>
              <a:gd name="connsiteX23" fmla="*/ 431172 w 1364418"/>
              <a:gd name="connsiteY23" fmla="*/ 5273739 h 6858000"/>
              <a:gd name="connsiteX24" fmla="*/ 440771 w 1364418"/>
              <a:gd name="connsiteY24" fmla="*/ 5241779 h 6858000"/>
              <a:gd name="connsiteX25" fmla="*/ 451997 w 1364418"/>
              <a:gd name="connsiteY25" fmla="*/ 5225268 h 6858000"/>
              <a:gd name="connsiteX26" fmla="*/ 453017 w 1364418"/>
              <a:gd name="connsiteY26" fmla="*/ 5217684 h 6858000"/>
              <a:gd name="connsiteX27" fmla="*/ 460358 w 1364418"/>
              <a:gd name="connsiteY27" fmla="*/ 5193377 h 6858000"/>
              <a:gd name="connsiteX28" fmla="*/ 463661 w 1364418"/>
              <a:gd name="connsiteY28" fmla="*/ 5179288 h 6858000"/>
              <a:gd name="connsiteX29" fmla="*/ 464645 w 1364418"/>
              <a:gd name="connsiteY29" fmla="*/ 5173621 h 6858000"/>
              <a:gd name="connsiteX30" fmla="*/ 460279 w 1364418"/>
              <a:gd name="connsiteY30" fmla="*/ 5159961 h 6858000"/>
              <a:gd name="connsiteX31" fmla="*/ 466956 w 1364418"/>
              <a:gd name="connsiteY31" fmla="*/ 5144295 h 6858000"/>
              <a:gd name="connsiteX32" fmla="*/ 463889 w 1364418"/>
              <a:gd name="connsiteY32" fmla="*/ 5125185 h 6858000"/>
              <a:gd name="connsiteX33" fmla="*/ 470719 w 1364418"/>
              <a:gd name="connsiteY33" fmla="*/ 5121884 h 6858000"/>
              <a:gd name="connsiteX34" fmla="*/ 477755 w 1364418"/>
              <a:gd name="connsiteY34" fmla="*/ 5067850 h 6858000"/>
              <a:gd name="connsiteX35" fmla="*/ 480486 w 1364418"/>
              <a:gd name="connsiteY35" fmla="*/ 5060861 h 6858000"/>
              <a:gd name="connsiteX36" fmla="*/ 477190 w 1364418"/>
              <a:gd name="connsiteY36" fmla="*/ 5034192 h 6858000"/>
              <a:gd name="connsiteX37" fmla="*/ 478744 w 1364418"/>
              <a:gd name="connsiteY37" fmla="*/ 4993030 h 6858000"/>
              <a:gd name="connsiteX38" fmla="*/ 485653 w 1364418"/>
              <a:gd name="connsiteY38" fmla="*/ 4946844 h 6858000"/>
              <a:gd name="connsiteX39" fmla="*/ 481509 w 1364418"/>
              <a:gd name="connsiteY39" fmla="*/ 4932692 h 6858000"/>
              <a:gd name="connsiteX40" fmla="*/ 496912 w 1364418"/>
              <a:gd name="connsiteY40" fmla="*/ 4858827 h 6858000"/>
              <a:gd name="connsiteX41" fmla="*/ 502815 w 1364418"/>
              <a:gd name="connsiteY41" fmla="*/ 4821170 h 6858000"/>
              <a:gd name="connsiteX42" fmla="*/ 507548 w 1364418"/>
              <a:gd name="connsiteY42" fmla="*/ 4780965 h 6858000"/>
              <a:gd name="connsiteX43" fmla="*/ 508841 w 1364418"/>
              <a:gd name="connsiteY43" fmla="*/ 4750867 h 6858000"/>
              <a:gd name="connsiteX44" fmla="*/ 506648 w 1364418"/>
              <a:gd name="connsiteY44" fmla="*/ 4690749 h 6858000"/>
              <a:gd name="connsiteX45" fmla="*/ 502128 w 1364418"/>
              <a:gd name="connsiteY45" fmla="*/ 4584173 h 6858000"/>
              <a:gd name="connsiteX46" fmla="*/ 497211 w 1364418"/>
              <a:gd name="connsiteY46" fmla="*/ 4444346 h 6858000"/>
              <a:gd name="connsiteX47" fmla="*/ 493776 w 1364418"/>
              <a:gd name="connsiteY47" fmla="*/ 4375228 h 6858000"/>
              <a:gd name="connsiteX48" fmla="*/ 474429 w 1364418"/>
              <a:gd name="connsiteY48" fmla="*/ 4214165 h 6858000"/>
              <a:gd name="connsiteX49" fmla="*/ 478502 w 1364418"/>
              <a:gd name="connsiteY49" fmla="*/ 4090296 h 6858000"/>
              <a:gd name="connsiteX50" fmla="*/ 463758 w 1364418"/>
              <a:gd name="connsiteY50" fmla="*/ 4033999 h 6858000"/>
              <a:gd name="connsiteX51" fmla="*/ 464907 w 1364418"/>
              <a:gd name="connsiteY51" fmla="*/ 4031933 h 6858000"/>
              <a:gd name="connsiteX52" fmla="*/ 463483 w 1364418"/>
              <a:gd name="connsiteY52" fmla="*/ 4013953 h 6858000"/>
              <a:gd name="connsiteX53" fmla="*/ 449778 w 1364418"/>
              <a:gd name="connsiteY53" fmla="*/ 3974753 h 6858000"/>
              <a:gd name="connsiteX54" fmla="*/ 451376 w 1364418"/>
              <a:gd name="connsiteY54" fmla="*/ 3969950 h 6858000"/>
              <a:gd name="connsiteX55" fmla="*/ 444798 w 1364418"/>
              <a:gd name="connsiteY55" fmla="*/ 3933779 h 6858000"/>
              <a:gd name="connsiteX56" fmla="*/ 446129 w 1364418"/>
              <a:gd name="connsiteY56" fmla="*/ 3933093 h 6858000"/>
              <a:gd name="connsiteX57" fmla="*/ 450483 w 1364418"/>
              <a:gd name="connsiteY57" fmla="*/ 3922082 h 6858000"/>
              <a:gd name="connsiteX58" fmla="*/ 455561 w 1364418"/>
              <a:gd name="connsiteY58" fmla="*/ 3901461 h 6858000"/>
              <a:gd name="connsiteX59" fmla="*/ 478155 w 1364418"/>
              <a:gd name="connsiteY59" fmla="*/ 3813873 h 6858000"/>
              <a:gd name="connsiteX60" fmla="*/ 477580 w 1364418"/>
              <a:gd name="connsiteY60" fmla="*/ 3806161 h 6858000"/>
              <a:gd name="connsiteX61" fmla="*/ 477887 w 1364418"/>
              <a:gd name="connsiteY61" fmla="*/ 3805957 h 6858000"/>
              <a:gd name="connsiteX62" fmla="*/ 477914 w 1364418"/>
              <a:gd name="connsiteY62" fmla="*/ 3797724 h 6858000"/>
              <a:gd name="connsiteX63" fmla="*/ 476529 w 1364418"/>
              <a:gd name="connsiteY63" fmla="*/ 3792098 h 6858000"/>
              <a:gd name="connsiteX64" fmla="*/ 475413 w 1364418"/>
              <a:gd name="connsiteY64" fmla="*/ 3777135 h 6858000"/>
              <a:gd name="connsiteX65" fmla="*/ 477146 w 1364418"/>
              <a:gd name="connsiteY65" fmla="*/ 3771656 h 6858000"/>
              <a:gd name="connsiteX66" fmla="*/ 480889 w 1364418"/>
              <a:gd name="connsiteY66" fmla="*/ 3769007 h 6858000"/>
              <a:gd name="connsiteX67" fmla="*/ 480355 w 1364418"/>
              <a:gd name="connsiteY67" fmla="*/ 3767709 h 6858000"/>
              <a:gd name="connsiteX68" fmla="*/ 489051 w 1364418"/>
              <a:gd name="connsiteY68" fmla="*/ 3738082 h 6858000"/>
              <a:gd name="connsiteX69" fmla="*/ 496397 w 1364418"/>
              <a:gd name="connsiteY69" fmla="*/ 3673397 h 6858000"/>
              <a:gd name="connsiteX70" fmla="*/ 495693 w 1364418"/>
              <a:gd name="connsiteY70" fmla="*/ 3637109 h 6858000"/>
              <a:gd name="connsiteX71" fmla="*/ 499136 w 1364418"/>
              <a:gd name="connsiteY71" fmla="*/ 3536883 h 6858000"/>
              <a:gd name="connsiteX72" fmla="*/ 506674 w 1364418"/>
              <a:gd name="connsiteY72" fmla="*/ 3435652 h 6858000"/>
              <a:gd name="connsiteX73" fmla="*/ 508345 w 1364418"/>
              <a:gd name="connsiteY73" fmla="*/ 3307769 h 6858000"/>
              <a:gd name="connsiteX74" fmla="*/ 525908 w 1364418"/>
              <a:gd name="connsiteY74" fmla="*/ 3250522 h 6858000"/>
              <a:gd name="connsiteX75" fmla="*/ 526333 w 1364418"/>
              <a:gd name="connsiteY75" fmla="*/ 3229163 h 6858000"/>
              <a:gd name="connsiteX76" fmla="*/ 528156 w 1364418"/>
              <a:gd name="connsiteY76" fmla="*/ 3217217 h 6858000"/>
              <a:gd name="connsiteX77" fmla="*/ 514991 w 1364418"/>
              <a:gd name="connsiteY77" fmla="*/ 3183755 h 6858000"/>
              <a:gd name="connsiteX78" fmla="*/ 515492 w 1364418"/>
              <a:gd name="connsiteY78" fmla="*/ 3178642 h 6858000"/>
              <a:gd name="connsiteX79" fmla="*/ 503092 w 1364418"/>
              <a:gd name="connsiteY79" fmla="*/ 3158586 h 6858000"/>
              <a:gd name="connsiteX80" fmla="*/ 488277 w 1364418"/>
              <a:gd name="connsiteY80" fmla="*/ 3129034 h 6858000"/>
              <a:gd name="connsiteX81" fmla="*/ 488942 w 1364418"/>
              <a:gd name="connsiteY81" fmla="*/ 3126682 h 6858000"/>
              <a:gd name="connsiteX82" fmla="*/ 479810 w 1364418"/>
              <a:gd name="connsiteY82" fmla="*/ 3114519 h 6858000"/>
              <a:gd name="connsiteX83" fmla="*/ 466419 w 1364418"/>
              <a:gd name="connsiteY83" fmla="*/ 3106272 h 6858000"/>
              <a:gd name="connsiteX84" fmla="*/ 439149 w 1364418"/>
              <a:gd name="connsiteY84" fmla="*/ 2958185 h 6858000"/>
              <a:gd name="connsiteX85" fmla="*/ 381763 w 1364418"/>
              <a:gd name="connsiteY85" fmla="*/ 2762989 h 6858000"/>
              <a:gd name="connsiteX86" fmla="*/ 330681 w 1364418"/>
              <a:gd name="connsiteY86" fmla="*/ 2554718 h 6858000"/>
              <a:gd name="connsiteX87" fmla="*/ 310775 w 1364418"/>
              <a:gd name="connsiteY87" fmla="*/ 2485734 h 6858000"/>
              <a:gd name="connsiteX88" fmla="*/ 301498 w 1364418"/>
              <a:gd name="connsiteY88" fmla="*/ 2447068 h 6858000"/>
              <a:gd name="connsiteX89" fmla="*/ 288459 w 1364418"/>
              <a:gd name="connsiteY89" fmla="*/ 2425819 h 6858000"/>
              <a:gd name="connsiteX90" fmla="*/ 294458 w 1364418"/>
              <a:gd name="connsiteY90" fmla="*/ 2402874 h 6858000"/>
              <a:gd name="connsiteX91" fmla="*/ 297070 w 1364418"/>
              <a:gd name="connsiteY91" fmla="*/ 2381443 h 6858000"/>
              <a:gd name="connsiteX92" fmla="*/ 273399 w 1364418"/>
              <a:gd name="connsiteY92" fmla="*/ 2261920 h 6858000"/>
              <a:gd name="connsiteX93" fmla="*/ 263286 w 1364418"/>
              <a:gd name="connsiteY93" fmla="*/ 2195378 h 6858000"/>
              <a:gd name="connsiteX94" fmla="*/ 247503 w 1364418"/>
              <a:gd name="connsiteY94" fmla="*/ 2155135 h 6858000"/>
              <a:gd name="connsiteX95" fmla="*/ 244961 w 1364418"/>
              <a:gd name="connsiteY95" fmla="*/ 2118008 h 6858000"/>
              <a:gd name="connsiteX96" fmla="*/ 245954 w 1364418"/>
              <a:gd name="connsiteY96" fmla="*/ 2050531 h 6858000"/>
              <a:gd name="connsiteX97" fmla="*/ 237760 w 1364418"/>
              <a:gd name="connsiteY97" fmla="*/ 1963269 h 6858000"/>
              <a:gd name="connsiteX98" fmla="*/ 218938 w 1364418"/>
              <a:gd name="connsiteY98" fmla="*/ 1906352 h 6858000"/>
              <a:gd name="connsiteX99" fmla="*/ 195495 w 1364418"/>
              <a:gd name="connsiteY99" fmla="*/ 1861531 h 6858000"/>
              <a:gd name="connsiteX100" fmla="*/ 149294 w 1364418"/>
              <a:gd name="connsiteY100" fmla="*/ 1732919 h 6858000"/>
              <a:gd name="connsiteX101" fmla="*/ 121605 w 1364418"/>
              <a:gd name="connsiteY101" fmla="*/ 1663540 h 6858000"/>
              <a:gd name="connsiteX102" fmla="*/ 120731 w 1364418"/>
              <a:gd name="connsiteY102" fmla="*/ 1615777 h 6858000"/>
              <a:gd name="connsiteX103" fmla="*/ 101526 w 1364418"/>
              <a:gd name="connsiteY103" fmla="*/ 1563678 h 6858000"/>
              <a:gd name="connsiteX104" fmla="*/ 114606 w 1364418"/>
              <a:gd name="connsiteY104" fmla="*/ 1519474 h 6858000"/>
              <a:gd name="connsiteX105" fmla="*/ 107348 w 1364418"/>
              <a:gd name="connsiteY105" fmla="*/ 1477995 h 6858000"/>
              <a:gd name="connsiteX106" fmla="*/ 93433 w 1364418"/>
              <a:gd name="connsiteY106" fmla="*/ 1373769 h 6858000"/>
              <a:gd name="connsiteX107" fmla="*/ 101740 w 1364418"/>
              <a:gd name="connsiteY107" fmla="*/ 1307086 h 6858000"/>
              <a:gd name="connsiteX108" fmla="*/ 102928 w 1364418"/>
              <a:gd name="connsiteY108" fmla="*/ 1189033 h 6858000"/>
              <a:gd name="connsiteX109" fmla="*/ 107613 w 1364418"/>
              <a:gd name="connsiteY109" fmla="*/ 1168288 h 6858000"/>
              <a:gd name="connsiteX110" fmla="*/ 99895 w 1364418"/>
              <a:gd name="connsiteY110" fmla="*/ 1142577 h 6858000"/>
              <a:gd name="connsiteX111" fmla="*/ 89201 w 1364418"/>
              <a:gd name="connsiteY111" fmla="*/ 1088484 h 6858000"/>
              <a:gd name="connsiteX112" fmla="*/ 77937 w 1364418"/>
              <a:gd name="connsiteY112" fmla="*/ 1016103 h 6858000"/>
              <a:gd name="connsiteX113" fmla="*/ 79393 w 1364418"/>
              <a:gd name="connsiteY113" fmla="*/ 954054 h 6858000"/>
              <a:gd name="connsiteX114" fmla="*/ 90309 w 1364418"/>
              <a:gd name="connsiteY114" fmla="*/ 921368 h 6858000"/>
              <a:gd name="connsiteX115" fmla="*/ 74258 w 1364418"/>
              <a:gd name="connsiteY115" fmla="*/ 896999 h 6858000"/>
              <a:gd name="connsiteX116" fmla="*/ 43666 w 1364418"/>
              <a:gd name="connsiteY116" fmla="*/ 821517 h 6858000"/>
              <a:gd name="connsiteX117" fmla="*/ 22616 w 1364418"/>
              <a:gd name="connsiteY117" fmla="*/ 751353 h 6858000"/>
              <a:gd name="connsiteX118" fmla="*/ 22174 w 1364418"/>
              <a:gd name="connsiteY118" fmla="*/ 721230 h 6858000"/>
              <a:gd name="connsiteX119" fmla="*/ 7845 w 1364418"/>
              <a:gd name="connsiteY119" fmla="*/ 681659 h 6858000"/>
              <a:gd name="connsiteX120" fmla="*/ 31306 w 1364418"/>
              <a:gd name="connsiteY120" fmla="*/ 619315 h 6858000"/>
              <a:gd name="connsiteX121" fmla="*/ 15184 w 1364418"/>
              <a:gd name="connsiteY121" fmla="*/ 585934 h 6858000"/>
              <a:gd name="connsiteX122" fmla="*/ 22258 w 1364418"/>
              <a:gd name="connsiteY122" fmla="*/ 538948 h 6858000"/>
              <a:gd name="connsiteX123" fmla="*/ 26166 w 1364418"/>
              <a:gd name="connsiteY123" fmla="*/ 525163 h 6858000"/>
              <a:gd name="connsiteX124" fmla="*/ 52290 w 1364418"/>
              <a:gd name="connsiteY124" fmla="*/ 446567 h 6858000"/>
              <a:gd name="connsiteX125" fmla="*/ 51538 w 1364418"/>
              <a:gd name="connsiteY125" fmla="*/ 393828 h 6858000"/>
              <a:gd name="connsiteX126" fmla="*/ 51368 w 1364418"/>
              <a:gd name="connsiteY126" fmla="*/ 353137 h 6858000"/>
              <a:gd name="connsiteX127" fmla="*/ 55970 w 1364418"/>
              <a:gd name="connsiteY127" fmla="*/ 321428 h 6858000"/>
              <a:gd name="connsiteX128" fmla="*/ 57061 w 1364418"/>
              <a:gd name="connsiteY128" fmla="*/ 275771 h 6858000"/>
              <a:gd name="connsiteX129" fmla="*/ 74088 w 1364418"/>
              <a:gd name="connsiteY129" fmla="*/ 212860 h 6858000"/>
              <a:gd name="connsiteX130" fmla="*/ 65798 w 1364418"/>
              <a:gd name="connsiteY130" fmla="*/ 144983 h 6858000"/>
              <a:gd name="connsiteX131" fmla="*/ 78082 w 1364418"/>
              <a:gd name="connsiteY131" fmla="*/ 55288 h 6858000"/>
              <a:gd name="connsiteX132" fmla="*/ 37636 w 1364418"/>
              <a:gd name="connsiteY13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245974" y="6857735"/>
                </a:lnTo>
                <a:cubicBezTo>
                  <a:pt x="246649" y="6829312"/>
                  <a:pt x="258792" y="6817314"/>
                  <a:pt x="281996" y="6792972"/>
                </a:cubicBezTo>
                <a:cubicBezTo>
                  <a:pt x="288036" y="6763449"/>
                  <a:pt x="261498" y="6738121"/>
                  <a:pt x="264484" y="6716710"/>
                </a:cubicBezTo>
                <a:cubicBezTo>
                  <a:pt x="264597" y="6714739"/>
                  <a:pt x="280538" y="6641844"/>
                  <a:pt x="280651" y="6639873"/>
                </a:cubicBezTo>
                <a:cubicBezTo>
                  <a:pt x="296114" y="6596543"/>
                  <a:pt x="335196" y="6519339"/>
                  <a:pt x="339152" y="6471804"/>
                </a:cubicBezTo>
                <a:lnTo>
                  <a:pt x="334570" y="6389835"/>
                </a:lnTo>
                <a:cubicBezTo>
                  <a:pt x="334613" y="6357588"/>
                  <a:pt x="338883" y="6333072"/>
                  <a:pt x="317792" y="6324679"/>
                </a:cubicBezTo>
                <a:cubicBezTo>
                  <a:pt x="308402" y="6306381"/>
                  <a:pt x="279168" y="6293695"/>
                  <a:pt x="278227" y="6280046"/>
                </a:cubicBezTo>
                <a:cubicBezTo>
                  <a:pt x="281050" y="6269969"/>
                  <a:pt x="290039" y="6265765"/>
                  <a:pt x="288000" y="6252834"/>
                </a:cubicBez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6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" y="10420"/>
            <a:ext cx="10667014" cy="81165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cs typeface="Arial" panose="020B0604020202020204" pitchFamily="34" charset="0"/>
              </a:rPr>
              <a:t>Graph vs Knowledge Graph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51CD2-55A8-4BCE-A913-A49505C5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67545"/>
            <a:ext cx="11277600" cy="54736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B98656-18EB-4528-92AE-A7941133DA20}"/>
              </a:ext>
            </a:extLst>
          </p:cNvPr>
          <p:cNvSpPr txBox="1"/>
          <p:nvPr/>
        </p:nvSpPr>
        <p:spPr>
          <a:xfrm>
            <a:off x="406400" y="6419162"/>
            <a:ext cx="2039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Courtesy: </a:t>
            </a:r>
            <a:r>
              <a:rPr lang="en-US" sz="1000" dirty="0" err="1"/>
              <a:t>Ontotext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36619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33F792-1F27-59BE-03F8-581BD65D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>
                <a:cs typeface="Arial" panose="020B0604020202020204" pitchFamily="34" charset="0"/>
              </a:rPr>
              <a:t>How is Data modelled as Graph?</a:t>
            </a:r>
            <a:endParaRPr lang="en-IN" sz="41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234E631-C100-AB7C-D2B4-F64BA86E5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Autofit/>
          </a:bodyPr>
          <a:lstStyle/>
          <a:p>
            <a:r>
              <a:rPr lang="en-US" sz="2000" dirty="0">
                <a:cs typeface="Arial" panose="020B0604020202020204" pitchFamily="34" charset="0"/>
              </a:rPr>
              <a:t>Widely known Graph Models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Property Graph Models</a:t>
            </a:r>
          </a:p>
          <a:p>
            <a:pPr lvl="1"/>
            <a:r>
              <a:rPr lang="en-US" sz="2000" dirty="0">
                <a:cs typeface="Arial" panose="020B0604020202020204" pitchFamily="34" charset="0"/>
              </a:rPr>
              <a:t>Semantic Graph Models</a:t>
            </a:r>
          </a:p>
          <a:p>
            <a:pPr lvl="1"/>
            <a:endParaRPr lang="en-US" sz="2000" dirty="0">
              <a:cs typeface="Arial" panose="020B0604020202020204" pitchFamily="34" charset="0"/>
            </a:endParaRPr>
          </a:p>
          <a:p>
            <a:r>
              <a:rPr lang="en-US" sz="2000" dirty="0">
                <a:cs typeface="Arial" panose="020B0604020202020204" pitchFamily="34" charset="0"/>
              </a:rPr>
              <a:t>Any statement has Subject Predicate Object (SPO)</a:t>
            </a:r>
          </a:p>
          <a:p>
            <a:r>
              <a:rPr lang="en-US" sz="2000" dirty="0">
                <a:cs typeface="Arial" panose="020B0604020202020204" pitchFamily="34" charset="0"/>
              </a:rPr>
              <a:t>Triple</a:t>
            </a:r>
          </a:p>
          <a:p>
            <a:r>
              <a:rPr lang="en-US" sz="2000" dirty="0">
                <a:cs typeface="Arial" panose="020B0604020202020204" pitchFamily="34" charset="0"/>
              </a:rPr>
              <a:t>Nouns form Nodes/Vertices in Graph</a:t>
            </a:r>
          </a:p>
          <a:p>
            <a:r>
              <a:rPr lang="en-US" sz="2000" dirty="0">
                <a:cs typeface="Arial" panose="020B0604020202020204" pitchFamily="34" charset="0"/>
              </a:rPr>
              <a:t>Verbs/Actions represent Relationships/Edges in Graph</a:t>
            </a:r>
          </a:p>
          <a:p>
            <a:endParaRPr lang="en-US" sz="2000" dirty="0">
              <a:cs typeface="Times New Roman" panose="02020603050405020304" pitchFamily="18" charset="0"/>
            </a:endParaRPr>
          </a:p>
          <a:p>
            <a:endParaRPr lang="en-IN" sz="2000" dirty="0"/>
          </a:p>
        </p:txBody>
      </p:sp>
      <p:pic>
        <p:nvPicPr>
          <p:cNvPr id="2050" name="Picture 2" descr="RDF 1.1 Primer">
            <a:extLst>
              <a:ext uri="{FF2B5EF4-FFF2-40B4-BE49-F238E27FC236}">
                <a16:creationId xmlns:a16="http://schemas.microsoft.com/office/drawing/2014/main" id="{0D1CFC9B-A2AE-CBEB-9E96-30D38A898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4928" y="1126651"/>
            <a:ext cx="6439820" cy="429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7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fde3f3b-ff6f-46d5-bd1f-f2d7bac7de19}" enabled="1" method="Privileged" siteId="{71e34cb8-3a56-4fd5-a259-4acadab6e4a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1336</Words>
  <Application>Microsoft Office PowerPoint</Application>
  <PresentationFormat>Widescreen</PresentationFormat>
  <Paragraphs>245</Paragraphs>
  <Slides>51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Synergy of Knowledge Graphs and Machine Learning: Applications, Tools and Trends</vt:lpstr>
      <vt:lpstr>Interesting Facts about Data</vt:lpstr>
      <vt:lpstr>Gartner Hype Cycle</vt:lpstr>
      <vt:lpstr>What is a Graph?</vt:lpstr>
      <vt:lpstr>When to use Graph databases?</vt:lpstr>
      <vt:lpstr>Representation of Knowledge – Informal to formal </vt:lpstr>
      <vt:lpstr>What is a Knowledge Graph?</vt:lpstr>
      <vt:lpstr>Graph vs Knowledge Graph</vt:lpstr>
      <vt:lpstr>How is Data modelled as Graph?</vt:lpstr>
      <vt:lpstr>How is Data modelled as a Graph?</vt:lpstr>
      <vt:lpstr>Labelled Property Graphs - LPGs</vt:lpstr>
      <vt:lpstr>Semantic Graphs – RDF and OWL Based</vt:lpstr>
      <vt:lpstr>LPG and RDF for same Data</vt:lpstr>
      <vt:lpstr>Richness of RDF over LPG</vt:lpstr>
      <vt:lpstr>Richness of LPGs over RDF</vt:lpstr>
      <vt:lpstr>LPG vs RDF</vt:lpstr>
      <vt:lpstr>Knowledge Graph Tools</vt:lpstr>
      <vt:lpstr>Tool Comparison</vt:lpstr>
      <vt:lpstr>Application Areas</vt:lpstr>
      <vt:lpstr>Use case - IKEA</vt:lpstr>
      <vt:lpstr>Use case - HCP 360</vt:lpstr>
      <vt:lpstr>HCP 360</vt:lpstr>
      <vt:lpstr>Graph ML</vt:lpstr>
      <vt:lpstr>Centrality</vt:lpstr>
      <vt:lpstr>Similarity</vt:lpstr>
      <vt:lpstr>Is Graph ML sufficient?</vt:lpstr>
      <vt:lpstr>LLM evolution</vt:lpstr>
      <vt:lpstr>LLM evolution</vt:lpstr>
      <vt:lpstr>Challenges</vt:lpstr>
      <vt:lpstr>Why Graphs + LLMs</vt:lpstr>
      <vt:lpstr>RAG</vt:lpstr>
      <vt:lpstr>RAG with Vector Databases vs Graphs</vt:lpstr>
      <vt:lpstr>Current Trends</vt:lpstr>
      <vt:lpstr>Open Datasets for Research</vt:lpstr>
      <vt:lpstr>Pharma use cases</vt:lpstr>
      <vt:lpstr>Why?</vt:lpstr>
      <vt:lpstr>Pharma Ontologies and Taxonomies</vt:lpstr>
      <vt:lpstr>Use case – Drug Development</vt:lpstr>
      <vt:lpstr>Use case – Drug Development</vt:lpstr>
      <vt:lpstr>Use case – PharmaCovigilance – signal detection</vt:lpstr>
      <vt:lpstr>Possible Directions</vt:lpstr>
      <vt:lpstr>PowerPoint Presentation</vt:lpstr>
      <vt:lpstr>PowerPoint Presentation</vt:lpstr>
      <vt:lpstr>Interesting Facts about Data</vt:lpstr>
      <vt:lpstr>PowerPoint Presentation</vt:lpstr>
      <vt:lpstr>PowerPoint Presentation</vt:lpstr>
      <vt:lpstr>RAG Architecture</vt:lpstr>
      <vt:lpstr>PowerPoint Presentation</vt:lpstr>
      <vt:lpstr>Why Graphs in LLMs?</vt:lpstr>
      <vt:lpstr>RAG</vt:lpstr>
      <vt:lpstr>PowerPoint Presentation</vt:lpstr>
    </vt:vector>
  </TitlesOfParts>
  <Company>Bristol Myers Squibb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Synergy of Knowledge Graphs and Machine Learning: Transforming Data into Actionable Insights</dc:title>
  <dc:creator>Muppavarapu, Vamsee</dc:creator>
  <cp:lastModifiedBy>Vamsee Muppavarapu</cp:lastModifiedBy>
  <cp:revision>560</cp:revision>
  <dcterms:created xsi:type="dcterms:W3CDTF">2024-04-10T07:16:11Z</dcterms:created>
  <dcterms:modified xsi:type="dcterms:W3CDTF">2024-09-09T03:49:51Z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HeaderLocations">
    <vt:lpwstr>Office Theme:8</vt:lpwstr>
  </property>
  <property fmtid="{D5CDD505-2E9C-101B-9397-08002B2CF9AE}" pid="3" name="ClassificationContentMarkingHeaderText">
    <vt:lpwstr>---Public---</vt:lpwstr>
  </property>
</Properties>
</file>